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handoutMasterIdLst>
    <p:handoutMasterId r:id="rId51"/>
  </p:handoutMasterIdLst>
  <p:sldIdLst>
    <p:sldId id="311" r:id="rId5"/>
    <p:sldId id="310" r:id="rId6"/>
    <p:sldId id="314" r:id="rId7"/>
    <p:sldId id="312" r:id="rId8"/>
    <p:sldId id="316" r:id="rId9"/>
    <p:sldId id="355" r:id="rId10"/>
    <p:sldId id="318" r:id="rId11"/>
    <p:sldId id="320" r:id="rId12"/>
    <p:sldId id="321" r:id="rId13"/>
    <p:sldId id="322" r:id="rId14"/>
    <p:sldId id="324" r:id="rId15"/>
    <p:sldId id="325" r:id="rId16"/>
    <p:sldId id="326" r:id="rId17"/>
    <p:sldId id="327" r:id="rId18"/>
    <p:sldId id="328" r:id="rId19"/>
    <p:sldId id="365" r:id="rId20"/>
    <p:sldId id="329" r:id="rId21"/>
    <p:sldId id="331" r:id="rId22"/>
    <p:sldId id="330" r:id="rId23"/>
    <p:sldId id="332" r:id="rId24"/>
    <p:sldId id="356" r:id="rId25"/>
    <p:sldId id="335" r:id="rId26"/>
    <p:sldId id="336" r:id="rId27"/>
    <p:sldId id="339" r:id="rId28"/>
    <p:sldId id="341" r:id="rId29"/>
    <p:sldId id="342" r:id="rId30"/>
    <p:sldId id="344" r:id="rId31"/>
    <p:sldId id="345" r:id="rId32"/>
    <p:sldId id="362" r:id="rId33"/>
    <p:sldId id="363" r:id="rId34"/>
    <p:sldId id="347" r:id="rId35"/>
    <p:sldId id="364" r:id="rId36"/>
    <p:sldId id="349" r:id="rId37"/>
    <p:sldId id="350" r:id="rId38"/>
    <p:sldId id="348" r:id="rId39"/>
    <p:sldId id="351" r:id="rId40"/>
    <p:sldId id="352" r:id="rId41"/>
    <p:sldId id="353" r:id="rId42"/>
    <p:sldId id="366" r:id="rId43"/>
    <p:sldId id="357" r:id="rId44"/>
    <p:sldId id="358" r:id="rId45"/>
    <p:sldId id="359" r:id="rId46"/>
    <p:sldId id="360" r:id="rId47"/>
    <p:sldId id="354" r:id="rId48"/>
    <p:sldId id="308" r:id="rId49"/>
  </p:sldIdLst>
  <p:sldSz cx="12192000" cy="6858000"/>
  <p:notesSz cx="9926638"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22" autoAdjust="0"/>
    <p:restoredTop sz="96272" autoAdjust="0"/>
  </p:normalViewPr>
  <p:slideViewPr>
    <p:cSldViewPr snapToGrid="0" snapToObjects="1" showGuides="1">
      <p:cViewPr varScale="1">
        <p:scale>
          <a:sx n="108" d="100"/>
          <a:sy n="108" d="100"/>
        </p:scale>
        <p:origin x="114" y="23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129" d="100"/>
          <a:sy n="129" d="100"/>
        </p:scale>
        <p:origin x="149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47497197780398"/>
          <c:y val="6.2378167641325498E-2"/>
          <c:w val="0.41305015240682502"/>
          <c:h val="0.87722838738724895"/>
        </c:manualLayout>
      </c:layout>
      <c:doughnutChart>
        <c:varyColors val="1"/>
        <c:ser>
          <c:idx val="0"/>
          <c:order val="0"/>
          <c:tx>
            <c:strRef>
              <c:f>Sheet1!$B$1</c:f>
              <c:strCache>
                <c:ptCount val="1"/>
                <c:pt idx="0">
                  <c:v>Column2</c:v>
                </c:pt>
              </c:strCache>
            </c:strRef>
          </c:tx>
          <c:dPt>
            <c:idx val="0"/>
            <c:bubble3D val="0"/>
            <c:spPr>
              <a:solidFill>
                <a:schemeClr val="accent1"/>
              </a:solidFill>
              <a:ln w="19050" cap="rnd">
                <a:solidFill>
                  <a:schemeClr val="lt1"/>
                </a:solidFill>
              </a:ln>
              <a:effectLst/>
            </c:spPr>
            <c:extLst>
              <c:ext xmlns:c16="http://schemas.microsoft.com/office/drawing/2014/chart" uri="{C3380CC4-5D6E-409C-BE32-E72D297353CC}">
                <c16:uniqueId val="{00000001-6A60-4213-A8A6-755803B74F9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A60-4213-A8A6-755803B74F9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A60-4213-A8A6-755803B74F9A}"/>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7-6A60-4213-A8A6-755803B74F9A}"/>
              </c:ext>
            </c:extLst>
          </c:dPt>
          <c:dPt>
            <c:idx val="4"/>
            <c:bubble3D val="0"/>
            <c:spPr>
              <a:solidFill>
                <a:schemeClr val="accent4"/>
              </a:solidFill>
              <a:ln w="19050">
                <a:solidFill>
                  <a:schemeClr val="lt1"/>
                </a:solidFill>
              </a:ln>
              <a:effectLst/>
            </c:spPr>
            <c:extLst>
              <c:ext xmlns:c16="http://schemas.microsoft.com/office/drawing/2014/chart" uri="{C3380CC4-5D6E-409C-BE32-E72D297353CC}">
                <c16:uniqueId val="{00000009-6A60-4213-A8A6-755803B74F9A}"/>
              </c:ext>
            </c:extLst>
          </c:dPt>
          <c:dPt>
            <c:idx val="5"/>
            <c:bubble3D val="0"/>
            <c:spPr>
              <a:solidFill>
                <a:schemeClr val="tx2">
                  <a:lumMod val="10000"/>
                  <a:lumOff val="90000"/>
                </a:schemeClr>
              </a:solidFill>
              <a:ln w="19050">
                <a:solidFill>
                  <a:schemeClr val="lt1"/>
                </a:solidFill>
              </a:ln>
              <a:effectLst/>
            </c:spPr>
            <c:extLst>
              <c:ext xmlns:c16="http://schemas.microsoft.com/office/drawing/2014/chart" uri="{C3380CC4-5D6E-409C-BE32-E72D297353CC}">
                <c16:uniqueId val="{0000000B-6A60-4213-A8A6-755803B74F9A}"/>
              </c:ext>
            </c:extLst>
          </c:dPt>
          <c:dPt>
            <c:idx val="6"/>
            <c:bubble3D val="0"/>
            <c:spPr>
              <a:solidFill>
                <a:schemeClr val="tx2">
                  <a:lumMod val="25000"/>
                  <a:lumOff val="75000"/>
                </a:schemeClr>
              </a:solidFill>
              <a:ln w="19050">
                <a:solidFill>
                  <a:schemeClr val="lt1"/>
                </a:solidFill>
              </a:ln>
              <a:effectLst/>
            </c:spPr>
            <c:extLst>
              <c:ext xmlns:c16="http://schemas.microsoft.com/office/drawing/2014/chart" uri="{C3380CC4-5D6E-409C-BE32-E72D297353CC}">
                <c16:uniqueId val="{0000000D-6A60-4213-A8A6-755803B74F9A}"/>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Personal</c:v>
                </c:pt>
                <c:pt idx="1">
                  <c:v>Gebäude</c:v>
                </c:pt>
                <c:pt idx="2">
                  <c:v>Strukturen</c:v>
                </c:pt>
                <c:pt idx="3">
                  <c:v>Mittel 1</c:v>
                </c:pt>
                <c:pt idx="4">
                  <c:v>Aufwände</c:v>
                </c:pt>
                <c:pt idx="5">
                  <c:v>Mittel 2</c:v>
                </c:pt>
                <c:pt idx="6">
                  <c:v>Mittel 3</c:v>
                </c:pt>
              </c:strCache>
            </c:strRef>
          </c:cat>
          <c:val>
            <c:numRef>
              <c:f>Sheet1!$B$2:$B$8</c:f>
              <c:numCache>
                <c:formatCode>General</c:formatCode>
                <c:ptCount val="7"/>
                <c:pt idx="0">
                  <c:v>40</c:v>
                </c:pt>
                <c:pt idx="1">
                  <c:v>12</c:v>
                </c:pt>
                <c:pt idx="2">
                  <c:v>8</c:v>
                </c:pt>
                <c:pt idx="3">
                  <c:v>5</c:v>
                </c:pt>
                <c:pt idx="4">
                  <c:v>12</c:v>
                </c:pt>
                <c:pt idx="5">
                  <c:v>6</c:v>
                </c:pt>
                <c:pt idx="6">
                  <c:v>12</c:v>
                </c:pt>
              </c:numCache>
            </c:numRef>
          </c:val>
          <c:extLst>
            <c:ext xmlns:c16="http://schemas.microsoft.com/office/drawing/2014/chart" uri="{C3380CC4-5D6E-409C-BE32-E72D297353CC}">
              <c16:uniqueId val="{0000000E-6A60-4213-A8A6-755803B74F9A}"/>
            </c:ext>
          </c:extLst>
        </c:ser>
        <c:dLbls>
          <c:showLegendKey val="0"/>
          <c:showVal val="0"/>
          <c:showCatName val="0"/>
          <c:showSerName val="0"/>
          <c:showPercent val="0"/>
          <c:showBubbleSize val="0"/>
          <c:showLeaderLines val="1"/>
        </c:dLbls>
        <c:firstSliceAng val="0"/>
        <c:holeSize val="70"/>
      </c:doughnutChart>
      <c:spPr>
        <a:noFill/>
        <a:ln>
          <a:noFill/>
        </a:ln>
        <a:effectLst/>
      </c:spPr>
    </c:plotArea>
    <c:legend>
      <c:legendPos val="b"/>
      <c:layout>
        <c:manualLayout>
          <c:xMode val="edge"/>
          <c:yMode val="edge"/>
          <c:x val="0.76932962967531304"/>
          <c:y val="0.18846945301428"/>
          <c:w val="0.13687984992129101"/>
          <c:h val="0.6399905859720750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clustered"/>
        <c:varyColors val="0"/>
        <c:ser>
          <c:idx val="0"/>
          <c:order val="0"/>
          <c:tx>
            <c:strRef>
              <c:f>Sheet1!$B$1</c:f>
              <c:strCache>
                <c:ptCount val="1"/>
                <c:pt idx="0">
                  <c:v>Einnahmen</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4"/>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STANDORT 3 WEST</c:v>
                </c:pt>
                <c:pt idx="1">
                  <c:v>STANDORT 2 SUDOST</c:v>
                </c:pt>
                <c:pt idx="2">
                  <c:v>STANDORT 1 NORDOST</c:v>
                </c:pt>
              </c:strCache>
            </c:strRef>
          </c:cat>
          <c:val>
            <c:numRef>
              <c:f>Sheet1!$B$2:$B$4</c:f>
              <c:numCache>
                <c:formatCode>General</c:formatCode>
                <c:ptCount val="3"/>
                <c:pt idx="0">
                  <c:v>44000</c:v>
                </c:pt>
                <c:pt idx="1">
                  <c:v>59500</c:v>
                </c:pt>
                <c:pt idx="2">
                  <c:v>61000</c:v>
                </c:pt>
              </c:numCache>
            </c:numRef>
          </c:val>
          <c:extLst>
            <c:ext xmlns:c16="http://schemas.microsoft.com/office/drawing/2014/chart" uri="{C3380CC4-5D6E-409C-BE32-E72D297353CC}">
              <c16:uniqueId val="{00000000-E7E1-46EA-BEF7-EFD2A9720356}"/>
            </c:ext>
          </c:extLst>
        </c:ser>
        <c:ser>
          <c:idx val="1"/>
          <c:order val="1"/>
          <c:tx>
            <c:strRef>
              <c:f>Sheet1!$C$1</c:f>
              <c:strCache>
                <c:ptCount val="1"/>
                <c:pt idx="0">
                  <c:v>Sonstige Ausgaben</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STANDORT 3 WEST</c:v>
                </c:pt>
                <c:pt idx="1">
                  <c:v>STANDORT 2 SUDOST</c:v>
                </c:pt>
                <c:pt idx="2">
                  <c:v>STANDORT 1 NORDOST</c:v>
                </c:pt>
              </c:strCache>
            </c:strRef>
          </c:cat>
          <c:val>
            <c:numRef>
              <c:f>Sheet1!$C$2:$C$4</c:f>
              <c:numCache>
                <c:formatCode>General</c:formatCode>
                <c:ptCount val="3"/>
                <c:pt idx="0">
                  <c:v>4000</c:v>
                </c:pt>
                <c:pt idx="1">
                  <c:v>7000</c:v>
                </c:pt>
                <c:pt idx="2">
                  <c:v>5000</c:v>
                </c:pt>
              </c:numCache>
            </c:numRef>
          </c:val>
          <c:extLst>
            <c:ext xmlns:c16="http://schemas.microsoft.com/office/drawing/2014/chart" uri="{C3380CC4-5D6E-409C-BE32-E72D297353CC}">
              <c16:uniqueId val="{00000001-E7E1-46EA-BEF7-EFD2A9720356}"/>
            </c:ext>
          </c:extLst>
        </c:ser>
        <c:ser>
          <c:idx val="2"/>
          <c:order val="2"/>
          <c:tx>
            <c:strRef>
              <c:f>Sheet1!$D$1</c:f>
              <c:strCache>
                <c:ptCount val="1"/>
                <c:pt idx="0">
                  <c:v>Materialkosten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STANDORT 3 WEST</c:v>
                </c:pt>
                <c:pt idx="1">
                  <c:v>STANDORT 2 SUDOST</c:v>
                </c:pt>
                <c:pt idx="2">
                  <c:v>STANDORT 1 NORDOST</c:v>
                </c:pt>
              </c:strCache>
            </c:strRef>
          </c:cat>
          <c:val>
            <c:numRef>
              <c:f>Sheet1!$D$2:$D$4</c:f>
              <c:numCache>
                <c:formatCode>General</c:formatCode>
                <c:ptCount val="3"/>
                <c:pt idx="0">
                  <c:v>10000</c:v>
                </c:pt>
                <c:pt idx="1">
                  <c:v>22000</c:v>
                </c:pt>
                <c:pt idx="2">
                  <c:v>18500</c:v>
                </c:pt>
              </c:numCache>
            </c:numRef>
          </c:val>
          <c:extLst>
            <c:ext xmlns:c16="http://schemas.microsoft.com/office/drawing/2014/chart" uri="{C3380CC4-5D6E-409C-BE32-E72D297353CC}">
              <c16:uniqueId val="{00000002-E7E1-46EA-BEF7-EFD2A9720356}"/>
            </c:ext>
          </c:extLst>
        </c:ser>
        <c:ser>
          <c:idx val="3"/>
          <c:order val="3"/>
          <c:tx>
            <c:strRef>
              <c:f>Sheet1!$E$1</c:f>
              <c:strCache>
                <c:ptCount val="1"/>
                <c:pt idx="0">
                  <c:v>Personalkosten</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de-DE"/>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STANDORT 3 WEST</c:v>
                </c:pt>
                <c:pt idx="1">
                  <c:v>STANDORT 2 SUDOST</c:v>
                </c:pt>
                <c:pt idx="2">
                  <c:v>STANDORT 1 NORDOST</c:v>
                </c:pt>
              </c:strCache>
            </c:strRef>
          </c:cat>
          <c:val>
            <c:numRef>
              <c:f>Sheet1!$E$2:$E$4</c:f>
              <c:numCache>
                <c:formatCode>General</c:formatCode>
                <c:ptCount val="3"/>
                <c:pt idx="0">
                  <c:v>35000</c:v>
                </c:pt>
                <c:pt idx="1">
                  <c:v>55000</c:v>
                </c:pt>
                <c:pt idx="2">
                  <c:v>41000</c:v>
                </c:pt>
              </c:numCache>
            </c:numRef>
          </c:val>
          <c:extLst>
            <c:ext xmlns:c16="http://schemas.microsoft.com/office/drawing/2014/chart" uri="{C3380CC4-5D6E-409C-BE32-E72D297353CC}">
              <c16:uniqueId val="{00000003-E7E1-46EA-BEF7-EFD2A9720356}"/>
            </c:ext>
          </c:extLst>
        </c:ser>
        <c:dLbls>
          <c:dLblPos val="outEnd"/>
          <c:showLegendKey val="0"/>
          <c:showVal val="1"/>
          <c:showCatName val="0"/>
          <c:showSerName val="0"/>
          <c:showPercent val="0"/>
          <c:showBubbleSize val="0"/>
        </c:dLbls>
        <c:gapWidth val="150"/>
        <c:overlap val="-20"/>
        <c:axId val="621663520"/>
        <c:axId val="247110320"/>
      </c:barChart>
      <c:catAx>
        <c:axId val="621663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47110320"/>
        <c:crosses val="autoZero"/>
        <c:auto val="1"/>
        <c:lblAlgn val="ctr"/>
        <c:lblOffset val="100"/>
        <c:noMultiLvlLbl val="0"/>
      </c:catAx>
      <c:valAx>
        <c:axId val="2471103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621663520"/>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Personalkosten</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STANDORT 1 NORDWEST</c:v>
                </c:pt>
                <c:pt idx="1">
                  <c:v>STARDORT 2 OST</c:v>
                </c:pt>
                <c:pt idx="2">
                  <c:v>STANDORT 3 WEST</c:v>
                </c:pt>
              </c:strCache>
            </c:strRef>
          </c:cat>
          <c:val>
            <c:numRef>
              <c:f>Sheet1!$B$2:$B$4</c:f>
              <c:numCache>
                <c:formatCode>General</c:formatCode>
                <c:ptCount val="3"/>
                <c:pt idx="0">
                  <c:v>41000</c:v>
                </c:pt>
                <c:pt idx="1">
                  <c:v>59500</c:v>
                </c:pt>
                <c:pt idx="2">
                  <c:v>35000</c:v>
                </c:pt>
              </c:numCache>
            </c:numRef>
          </c:val>
          <c:extLst>
            <c:ext xmlns:c16="http://schemas.microsoft.com/office/drawing/2014/chart" uri="{C3380CC4-5D6E-409C-BE32-E72D297353CC}">
              <c16:uniqueId val="{00000000-CD80-40E3-997E-990F0FBEDEE5}"/>
            </c:ext>
          </c:extLst>
        </c:ser>
        <c:ser>
          <c:idx val="1"/>
          <c:order val="1"/>
          <c:tx>
            <c:strRef>
              <c:f>Sheet1!$C$1</c:f>
              <c:strCache>
                <c:ptCount val="1"/>
                <c:pt idx="0">
                  <c:v>Materialkosten</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STANDORT 1 NORDWEST</c:v>
                </c:pt>
                <c:pt idx="1">
                  <c:v>STARDORT 2 OST</c:v>
                </c:pt>
                <c:pt idx="2">
                  <c:v>STANDORT 3 WEST</c:v>
                </c:pt>
              </c:strCache>
            </c:strRef>
          </c:cat>
          <c:val>
            <c:numRef>
              <c:f>Sheet1!$C$2:$C$4</c:f>
              <c:numCache>
                <c:formatCode>General</c:formatCode>
                <c:ptCount val="3"/>
                <c:pt idx="0">
                  <c:v>18500</c:v>
                </c:pt>
                <c:pt idx="1">
                  <c:v>22000</c:v>
                </c:pt>
                <c:pt idx="2">
                  <c:v>10000</c:v>
                </c:pt>
              </c:numCache>
            </c:numRef>
          </c:val>
          <c:extLst>
            <c:ext xmlns:c16="http://schemas.microsoft.com/office/drawing/2014/chart" uri="{C3380CC4-5D6E-409C-BE32-E72D297353CC}">
              <c16:uniqueId val="{00000001-CD80-40E3-997E-990F0FBEDEE5}"/>
            </c:ext>
          </c:extLst>
        </c:ser>
        <c:ser>
          <c:idx val="2"/>
          <c:order val="2"/>
          <c:tx>
            <c:strRef>
              <c:f>Sheet1!$D$1</c:f>
              <c:strCache>
                <c:ptCount val="1"/>
                <c:pt idx="0">
                  <c:v>Sonstiges Ausgaben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STANDORT 1 NORDWEST</c:v>
                </c:pt>
                <c:pt idx="1">
                  <c:v>STARDORT 2 OST</c:v>
                </c:pt>
                <c:pt idx="2">
                  <c:v>STANDORT 3 WEST</c:v>
                </c:pt>
              </c:strCache>
            </c:strRef>
          </c:cat>
          <c:val>
            <c:numRef>
              <c:f>Sheet1!$D$2:$D$4</c:f>
              <c:numCache>
                <c:formatCode>General</c:formatCode>
                <c:ptCount val="3"/>
                <c:pt idx="0">
                  <c:v>5000</c:v>
                </c:pt>
                <c:pt idx="1">
                  <c:v>7000</c:v>
                </c:pt>
                <c:pt idx="2">
                  <c:v>4000</c:v>
                </c:pt>
              </c:numCache>
            </c:numRef>
          </c:val>
          <c:extLst>
            <c:ext xmlns:c16="http://schemas.microsoft.com/office/drawing/2014/chart" uri="{C3380CC4-5D6E-409C-BE32-E72D297353CC}">
              <c16:uniqueId val="{00000002-CD80-40E3-997E-990F0FBEDEE5}"/>
            </c:ext>
          </c:extLst>
        </c:ser>
        <c:ser>
          <c:idx val="3"/>
          <c:order val="3"/>
          <c:tx>
            <c:strRef>
              <c:f>Sheet1!$E$1</c:f>
              <c:strCache>
                <c:ptCount val="1"/>
                <c:pt idx="0">
                  <c:v>Einnahmen</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STANDORT 1 NORDWEST</c:v>
                </c:pt>
                <c:pt idx="1">
                  <c:v>STARDORT 2 OST</c:v>
                </c:pt>
                <c:pt idx="2">
                  <c:v>STANDORT 3 WEST</c:v>
                </c:pt>
              </c:strCache>
            </c:strRef>
          </c:cat>
          <c:val>
            <c:numRef>
              <c:f>Sheet1!$E$2:$E$4</c:f>
              <c:numCache>
                <c:formatCode>General</c:formatCode>
                <c:ptCount val="3"/>
                <c:pt idx="0">
                  <c:v>41000</c:v>
                </c:pt>
                <c:pt idx="1">
                  <c:v>59500</c:v>
                </c:pt>
                <c:pt idx="2">
                  <c:v>35000</c:v>
                </c:pt>
              </c:numCache>
            </c:numRef>
          </c:val>
          <c:extLst>
            <c:ext xmlns:c16="http://schemas.microsoft.com/office/drawing/2014/chart" uri="{C3380CC4-5D6E-409C-BE32-E72D297353CC}">
              <c16:uniqueId val="{00000003-CD80-40E3-997E-990F0FBEDEE5}"/>
            </c:ext>
          </c:extLst>
        </c:ser>
        <c:dLbls>
          <c:dLblPos val="ctr"/>
          <c:showLegendKey val="0"/>
          <c:showVal val="1"/>
          <c:showCatName val="0"/>
          <c:showSerName val="0"/>
          <c:showPercent val="0"/>
          <c:showBubbleSize val="0"/>
        </c:dLbls>
        <c:gapWidth val="80"/>
        <c:overlap val="100"/>
        <c:axId val="253524528"/>
        <c:axId val="253526304"/>
      </c:barChart>
      <c:catAx>
        <c:axId val="25352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53526304"/>
        <c:crosses val="autoZero"/>
        <c:auto val="1"/>
        <c:lblAlgn val="ctr"/>
        <c:lblOffset val="100"/>
        <c:noMultiLvlLbl val="0"/>
      </c:catAx>
      <c:valAx>
        <c:axId val="253526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535245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Sheet1!$B$1</c:f>
              <c:strCache>
                <c:ptCount val="1"/>
                <c:pt idx="0">
                  <c:v>Einnahmen</c:v>
                </c:pt>
              </c:strCache>
            </c:strRef>
          </c:tx>
          <c:spPr>
            <a:ln w="50800" cap="rnd">
              <a:solidFill>
                <a:schemeClr val="accent2"/>
              </a:solidFill>
              <a:round/>
            </a:ln>
            <a:effectLst/>
          </c:spPr>
          <c:marker>
            <c:symbol val="none"/>
          </c:marker>
          <c:cat>
            <c:numRef>
              <c:f>Sheet1!$A$2:$A$6</c:f>
              <c:numCache>
                <c:formatCode>General</c:formatCode>
                <c:ptCount val="5"/>
                <c:pt idx="0">
                  <c:v>2014</c:v>
                </c:pt>
                <c:pt idx="1">
                  <c:v>2015</c:v>
                </c:pt>
                <c:pt idx="2">
                  <c:v>2016</c:v>
                </c:pt>
                <c:pt idx="3">
                  <c:v>2017</c:v>
                </c:pt>
                <c:pt idx="4">
                  <c:v>2018</c:v>
                </c:pt>
              </c:numCache>
            </c:numRef>
          </c:cat>
          <c:val>
            <c:numRef>
              <c:f>Sheet1!$B$2:$B$6</c:f>
              <c:numCache>
                <c:formatCode>General</c:formatCode>
                <c:ptCount val="5"/>
                <c:pt idx="0">
                  <c:v>9</c:v>
                </c:pt>
                <c:pt idx="1">
                  <c:v>11</c:v>
                </c:pt>
                <c:pt idx="2">
                  <c:v>15</c:v>
                </c:pt>
                <c:pt idx="3">
                  <c:v>13</c:v>
                </c:pt>
                <c:pt idx="4">
                  <c:v>13</c:v>
                </c:pt>
              </c:numCache>
            </c:numRef>
          </c:val>
          <c:smooth val="0"/>
          <c:extLst>
            <c:ext xmlns:c16="http://schemas.microsoft.com/office/drawing/2014/chart" uri="{C3380CC4-5D6E-409C-BE32-E72D297353CC}">
              <c16:uniqueId val="{00000000-B74F-4EFE-9C6C-13E6F04AC387}"/>
            </c:ext>
          </c:extLst>
        </c:ser>
        <c:ser>
          <c:idx val="1"/>
          <c:order val="1"/>
          <c:tx>
            <c:strRef>
              <c:f>Sheet1!$C$1</c:f>
              <c:strCache>
                <c:ptCount val="1"/>
                <c:pt idx="0">
                  <c:v>Ausgaben</c:v>
                </c:pt>
              </c:strCache>
            </c:strRef>
          </c:tx>
          <c:spPr>
            <a:ln w="50800" cap="rnd">
              <a:solidFill>
                <a:schemeClr val="accent3"/>
              </a:solidFill>
              <a:round/>
            </a:ln>
            <a:effectLst/>
          </c:spPr>
          <c:marker>
            <c:symbol val="none"/>
          </c:marker>
          <c:cat>
            <c:numRef>
              <c:f>Sheet1!$A$2:$A$6</c:f>
              <c:numCache>
                <c:formatCode>General</c:formatCode>
                <c:ptCount val="5"/>
                <c:pt idx="0">
                  <c:v>2014</c:v>
                </c:pt>
                <c:pt idx="1">
                  <c:v>2015</c:v>
                </c:pt>
                <c:pt idx="2">
                  <c:v>2016</c:v>
                </c:pt>
                <c:pt idx="3">
                  <c:v>2017</c:v>
                </c:pt>
                <c:pt idx="4">
                  <c:v>2018</c:v>
                </c:pt>
              </c:numCache>
            </c:numRef>
          </c:cat>
          <c:val>
            <c:numRef>
              <c:f>Sheet1!$C$2:$C$6</c:f>
              <c:numCache>
                <c:formatCode>General</c:formatCode>
                <c:ptCount val="5"/>
                <c:pt idx="0">
                  <c:v>11</c:v>
                </c:pt>
                <c:pt idx="1">
                  <c:v>12</c:v>
                </c:pt>
                <c:pt idx="2">
                  <c:v>13</c:v>
                </c:pt>
                <c:pt idx="3">
                  <c:v>11</c:v>
                </c:pt>
                <c:pt idx="4">
                  <c:v>12</c:v>
                </c:pt>
              </c:numCache>
            </c:numRef>
          </c:val>
          <c:smooth val="0"/>
          <c:extLst>
            <c:ext xmlns:c16="http://schemas.microsoft.com/office/drawing/2014/chart" uri="{C3380CC4-5D6E-409C-BE32-E72D297353CC}">
              <c16:uniqueId val="{00000001-B74F-4EFE-9C6C-13E6F04AC387}"/>
            </c:ext>
          </c:extLst>
        </c:ser>
        <c:dLbls>
          <c:showLegendKey val="0"/>
          <c:showVal val="0"/>
          <c:showCatName val="0"/>
          <c:showSerName val="0"/>
          <c:showPercent val="0"/>
          <c:showBubbleSize val="0"/>
        </c:dLbls>
        <c:smooth val="0"/>
        <c:axId val="253270016"/>
        <c:axId val="252887504"/>
      </c:lineChart>
      <c:catAx>
        <c:axId val="25327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52887504"/>
        <c:crosses val="autoZero"/>
        <c:auto val="1"/>
        <c:lblAlgn val="ctr"/>
        <c:lblOffset val="100"/>
        <c:noMultiLvlLbl val="0"/>
      </c:catAx>
      <c:valAx>
        <c:axId val="252887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53270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A4B55B-6B94-FF4E-9E11-ABDE0CD70580}" type="doc">
      <dgm:prSet loTypeId="urn:microsoft.com/office/officeart/2005/8/layout/chevron1" loCatId="" qsTypeId="urn:microsoft.com/office/officeart/2005/8/quickstyle/simple1" qsCatId="simple" csTypeId="urn:microsoft.com/office/officeart/2005/8/colors/accent1_2" csCatId="accent1" phldr="1"/>
      <dgm:spPr/>
    </dgm:pt>
    <dgm:pt modelId="{3F4B146C-529D-E042-AE71-8DCDC8D0FF40}">
      <dgm:prSet phldrT="[Text]" custT="1"/>
      <dgm:spPr>
        <a:ln>
          <a:noFill/>
        </a:ln>
      </dgm:spPr>
      <dgm:t>
        <a:bodyPr/>
        <a:lstStyle/>
        <a:p>
          <a:pPr algn="ctr"/>
          <a:r>
            <a:rPr lang="en-GB" sz="1800" b="1" err="1"/>
            <a:t>Erkundung</a:t>
          </a:r>
          <a:endParaRPr lang="en-GB" sz="1800" b="1"/>
        </a:p>
      </dgm:t>
    </dgm:pt>
    <dgm:pt modelId="{8D55671F-F3F4-E64E-9A44-F10B1385861B}" type="parTrans" cxnId="{A39C9796-0569-214A-A0A7-C333273186BD}">
      <dgm:prSet/>
      <dgm:spPr/>
      <dgm:t>
        <a:bodyPr/>
        <a:lstStyle/>
        <a:p>
          <a:endParaRPr lang="en-GB"/>
        </a:p>
      </dgm:t>
    </dgm:pt>
    <dgm:pt modelId="{10B2D9E3-645D-BF4F-99EB-D4626FE17ACD}" type="sibTrans" cxnId="{A39C9796-0569-214A-A0A7-C333273186BD}">
      <dgm:prSet/>
      <dgm:spPr/>
      <dgm:t>
        <a:bodyPr/>
        <a:lstStyle/>
        <a:p>
          <a:endParaRPr lang="en-GB"/>
        </a:p>
      </dgm:t>
    </dgm:pt>
    <dgm:pt modelId="{DD247BD1-CB88-B341-BA44-654371A7C083}">
      <dgm:prSet phldrT="[Text]" custT="1"/>
      <dgm:spPr>
        <a:solidFill>
          <a:schemeClr val="accent2"/>
        </a:solidFill>
        <a:ln>
          <a:noFill/>
        </a:ln>
      </dgm:spPr>
      <dgm:t>
        <a:bodyPr/>
        <a:lstStyle/>
        <a:p>
          <a:pPr algn="ctr"/>
          <a:r>
            <a:rPr lang="en-GB" sz="1800" b="1" err="1"/>
            <a:t>Investition</a:t>
          </a:r>
          <a:endParaRPr lang="en-GB" sz="1800" b="1"/>
        </a:p>
      </dgm:t>
    </dgm:pt>
    <dgm:pt modelId="{E64487D7-5D62-CC41-9ABF-FEF6E7550437}" type="parTrans" cxnId="{A48539CD-DC92-674E-A7F7-1E128BF6D270}">
      <dgm:prSet/>
      <dgm:spPr/>
      <dgm:t>
        <a:bodyPr/>
        <a:lstStyle/>
        <a:p>
          <a:endParaRPr lang="en-GB"/>
        </a:p>
      </dgm:t>
    </dgm:pt>
    <dgm:pt modelId="{12EE77F8-E90E-6B45-AA8D-389B6C150F11}" type="sibTrans" cxnId="{A48539CD-DC92-674E-A7F7-1E128BF6D270}">
      <dgm:prSet/>
      <dgm:spPr/>
      <dgm:t>
        <a:bodyPr/>
        <a:lstStyle/>
        <a:p>
          <a:endParaRPr lang="en-GB"/>
        </a:p>
      </dgm:t>
    </dgm:pt>
    <dgm:pt modelId="{57E266ED-C389-1446-A3BE-23CA3EE966E3}">
      <dgm:prSet phldrT="[Text]" custT="1"/>
      <dgm:spPr>
        <a:solidFill>
          <a:schemeClr val="accent4"/>
        </a:solidFill>
        <a:ln>
          <a:noFill/>
        </a:ln>
      </dgm:spPr>
      <dgm:t>
        <a:bodyPr/>
        <a:lstStyle/>
        <a:p>
          <a:pPr algn="ctr"/>
          <a:r>
            <a:rPr lang="en-GB" sz="1800" b="1" err="1"/>
            <a:t>Steuerung</a:t>
          </a:r>
          <a:endParaRPr lang="en-GB" sz="1800" b="1"/>
        </a:p>
      </dgm:t>
    </dgm:pt>
    <dgm:pt modelId="{A3F6D97C-57FF-2A48-B3D7-1FB0F4353D89}" type="parTrans" cxnId="{F16B3AA3-2929-1B42-80E7-07BC52A76FC6}">
      <dgm:prSet/>
      <dgm:spPr/>
      <dgm:t>
        <a:bodyPr/>
        <a:lstStyle/>
        <a:p>
          <a:endParaRPr lang="en-GB"/>
        </a:p>
      </dgm:t>
    </dgm:pt>
    <dgm:pt modelId="{0E8B5C87-0A6A-4640-A220-09558474AD1B}" type="sibTrans" cxnId="{F16B3AA3-2929-1B42-80E7-07BC52A76FC6}">
      <dgm:prSet/>
      <dgm:spPr/>
      <dgm:t>
        <a:bodyPr/>
        <a:lstStyle/>
        <a:p>
          <a:endParaRPr lang="en-GB"/>
        </a:p>
      </dgm:t>
    </dgm:pt>
    <dgm:pt modelId="{472CCCCF-9EC0-5D41-80B9-BD82D7B07886}" type="pres">
      <dgm:prSet presAssocID="{67A4B55B-6B94-FF4E-9E11-ABDE0CD70580}" presName="Name0" presStyleCnt="0">
        <dgm:presLayoutVars>
          <dgm:dir/>
          <dgm:animLvl val="lvl"/>
          <dgm:resizeHandles val="exact"/>
        </dgm:presLayoutVars>
      </dgm:prSet>
      <dgm:spPr/>
    </dgm:pt>
    <dgm:pt modelId="{2D57B341-F939-1849-9E79-9E4B681BD460}" type="pres">
      <dgm:prSet presAssocID="{3F4B146C-529D-E042-AE71-8DCDC8D0FF40}" presName="parTxOnly" presStyleLbl="node1" presStyleIdx="0" presStyleCnt="3" custScaleX="2000000" custScaleY="2420000" custLinFactX="229040" custLinFactNeighborX="300000">
        <dgm:presLayoutVars>
          <dgm:chMax val="0"/>
          <dgm:chPref val="0"/>
          <dgm:bulletEnabled val="1"/>
        </dgm:presLayoutVars>
      </dgm:prSet>
      <dgm:spPr/>
    </dgm:pt>
    <dgm:pt modelId="{BB9BD236-61D5-9245-93FC-F30B5BBDD6FF}" type="pres">
      <dgm:prSet presAssocID="{10B2D9E3-645D-BF4F-99EB-D4626FE17ACD}" presName="parTxOnlySpace" presStyleCnt="0"/>
      <dgm:spPr/>
    </dgm:pt>
    <dgm:pt modelId="{EBDC6274-B281-1D49-A8CB-4D397E947244}" type="pres">
      <dgm:prSet presAssocID="{DD247BD1-CB88-B341-BA44-654371A7C083}" presName="parTxOnly" presStyleLbl="node1" presStyleIdx="1" presStyleCnt="3" custScaleX="2000000" custScaleY="2420000" custLinFactX="-11644" custLinFactNeighborX="-100000">
        <dgm:presLayoutVars>
          <dgm:chMax val="0"/>
          <dgm:chPref val="0"/>
          <dgm:bulletEnabled val="1"/>
        </dgm:presLayoutVars>
      </dgm:prSet>
      <dgm:spPr/>
    </dgm:pt>
    <dgm:pt modelId="{2E7A32A2-FAE9-5C4A-8054-C0B17B95FAF6}" type="pres">
      <dgm:prSet presAssocID="{12EE77F8-E90E-6B45-AA8D-389B6C150F11}" presName="parTxOnlySpace" presStyleCnt="0"/>
      <dgm:spPr/>
    </dgm:pt>
    <dgm:pt modelId="{0C8502E7-F8BB-D849-8816-AC8BD71E79D1}" type="pres">
      <dgm:prSet presAssocID="{57E266ED-C389-1446-A3BE-23CA3EE966E3}" presName="parTxOnly" presStyleLbl="node1" presStyleIdx="2" presStyleCnt="3" custScaleX="2000000" custScaleY="2420000" custLinFactX="-276880" custLinFactNeighborX="-300000">
        <dgm:presLayoutVars>
          <dgm:chMax val="0"/>
          <dgm:chPref val="0"/>
          <dgm:bulletEnabled val="1"/>
        </dgm:presLayoutVars>
      </dgm:prSet>
      <dgm:spPr/>
    </dgm:pt>
  </dgm:ptLst>
  <dgm:cxnLst>
    <dgm:cxn modelId="{60BDEF0F-609D-8F45-BD4F-1BFAAA36426A}" type="presOf" srcId="{DD247BD1-CB88-B341-BA44-654371A7C083}" destId="{EBDC6274-B281-1D49-A8CB-4D397E947244}" srcOrd="0" destOrd="0" presId="urn:microsoft.com/office/officeart/2005/8/layout/chevron1"/>
    <dgm:cxn modelId="{372E6F2C-8A3C-2543-96B5-4A8C823162E8}" type="presOf" srcId="{57E266ED-C389-1446-A3BE-23CA3EE966E3}" destId="{0C8502E7-F8BB-D849-8816-AC8BD71E79D1}" srcOrd="0" destOrd="0" presId="urn:microsoft.com/office/officeart/2005/8/layout/chevron1"/>
    <dgm:cxn modelId="{A39C9796-0569-214A-A0A7-C333273186BD}" srcId="{67A4B55B-6B94-FF4E-9E11-ABDE0CD70580}" destId="{3F4B146C-529D-E042-AE71-8DCDC8D0FF40}" srcOrd="0" destOrd="0" parTransId="{8D55671F-F3F4-E64E-9A44-F10B1385861B}" sibTransId="{10B2D9E3-645D-BF4F-99EB-D4626FE17ACD}"/>
    <dgm:cxn modelId="{F16B3AA3-2929-1B42-80E7-07BC52A76FC6}" srcId="{67A4B55B-6B94-FF4E-9E11-ABDE0CD70580}" destId="{57E266ED-C389-1446-A3BE-23CA3EE966E3}" srcOrd="2" destOrd="0" parTransId="{A3F6D97C-57FF-2A48-B3D7-1FB0F4353D89}" sibTransId="{0E8B5C87-0A6A-4640-A220-09558474AD1B}"/>
    <dgm:cxn modelId="{4062C9BA-C99F-A147-9F93-1444AFE8FAF7}" type="presOf" srcId="{3F4B146C-529D-E042-AE71-8DCDC8D0FF40}" destId="{2D57B341-F939-1849-9E79-9E4B681BD460}" srcOrd="0" destOrd="0" presId="urn:microsoft.com/office/officeart/2005/8/layout/chevron1"/>
    <dgm:cxn modelId="{A48539CD-DC92-674E-A7F7-1E128BF6D270}" srcId="{67A4B55B-6B94-FF4E-9E11-ABDE0CD70580}" destId="{DD247BD1-CB88-B341-BA44-654371A7C083}" srcOrd="1" destOrd="0" parTransId="{E64487D7-5D62-CC41-9ABF-FEF6E7550437}" sibTransId="{12EE77F8-E90E-6B45-AA8D-389B6C150F11}"/>
    <dgm:cxn modelId="{417304F7-D7C1-8A4D-A662-D2F3E2463FC3}" type="presOf" srcId="{67A4B55B-6B94-FF4E-9E11-ABDE0CD70580}" destId="{472CCCCF-9EC0-5D41-80B9-BD82D7B07886}" srcOrd="0" destOrd="0" presId="urn:microsoft.com/office/officeart/2005/8/layout/chevron1"/>
    <dgm:cxn modelId="{3376533F-4A9F-8B47-966B-789C50009BB9}" type="presParOf" srcId="{472CCCCF-9EC0-5D41-80B9-BD82D7B07886}" destId="{2D57B341-F939-1849-9E79-9E4B681BD460}" srcOrd="0" destOrd="0" presId="urn:microsoft.com/office/officeart/2005/8/layout/chevron1"/>
    <dgm:cxn modelId="{931CF3C7-4C83-9A44-A49C-F929DD481BE4}" type="presParOf" srcId="{472CCCCF-9EC0-5D41-80B9-BD82D7B07886}" destId="{BB9BD236-61D5-9245-93FC-F30B5BBDD6FF}" srcOrd="1" destOrd="0" presId="urn:microsoft.com/office/officeart/2005/8/layout/chevron1"/>
    <dgm:cxn modelId="{F79FC82A-0567-1440-9CA4-FFC5C3105A61}" type="presParOf" srcId="{472CCCCF-9EC0-5D41-80B9-BD82D7B07886}" destId="{EBDC6274-B281-1D49-A8CB-4D397E947244}" srcOrd="2" destOrd="0" presId="urn:microsoft.com/office/officeart/2005/8/layout/chevron1"/>
    <dgm:cxn modelId="{089C99AA-4628-D14C-89AA-9F103AD3B2DA}" type="presParOf" srcId="{472CCCCF-9EC0-5D41-80B9-BD82D7B07886}" destId="{2E7A32A2-FAE9-5C4A-8054-C0B17B95FAF6}" srcOrd="3" destOrd="0" presId="urn:microsoft.com/office/officeart/2005/8/layout/chevron1"/>
    <dgm:cxn modelId="{D8A94A44-8E0A-6149-B60E-08F200F50668}" type="presParOf" srcId="{472CCCCF-9EC0-5D41-80B9-BD82D7B07886}" destId="{0C8502E7-F8BB-D849-8816-AC8BD71E79D1}"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CA2032-67FE-2E41-85D8-D215920B3743}"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GB"/>
        </a:p>
      </dgm:t>
    </dgm:pt>
    <dgm:pt modelId="{8F0B8648-39A6-E04C-9E27-B660C8C977CA}">
      <dgm:prSet phldrT="[Text]"/>
      <dgm:spPr>
        <a:ln>
          <a:noFill/>
        </a:ln>
      </dgm:spPr>
      <dgm:t>
        <a:bodyPr/>
        <a:lstStyle/>
        <a:p>
          <a:r>
            <a:rPr lang="de-DE" b="1" spc="25">
              <a:latin typeface="Arial"/>
              <a:cs typeface="Arial"/>
            </a:rPr>
            <a:t>Geschäftsführung</a:t>
          </a:r>
          <a:endParaRPr lang="en-GB"/>
        </a:p>
      </dgm:t>
    </dgm:pt>
    <dgm:pt modelId="{78A6B093-10D3-D74B-8DF0-4EC7447A4E0E}" type="parTrans" cxnId="{3F42F280-DE35-F34C-B208-7C033ECD4064}">
      <dgm:prSet/>
      <dgm:spPr/>
      <dgm:t>
        <a:bodyPr/>
        <a:lstStyle/>
        <a:p>
          <a:endParaRPr lang="en-GB"/>
        </a:p>
      </dgm:t>
    </dgm:pt>
    <dgm:pt modelId="{2DF7E9E2-F091-CE4D-A3B0-3AE8D8C100D0}" type="sibTrans" cxnId="{3F42F280-DE35-F34C-B208-7C033ECD4064}">
      <dgm:prSet/>
      <dgm:spPr/>
      <dgm:t>
        <a:bodyPr/>
        <a:lstStyle/>
        <a:p>
          <a:endParaRPr lang="en-GB"/>
        </a:p>
      </dgm:t>
    </dgm:pt>
    <dgm:pt modelId="{C4F074BE-E1DE-B841-A4D4-995038F0EABC}" type="asst">
      <dgm:prSet phldrT="[Text]"/>
      <dgm:spPr>
        <a:solidFill>
          <a:schemeClr val="accent2"/>
        </a:solidFill>
        <a:ln>
          <a:noFill/>
        </a:ln>
      </dgm:spPr>
      <dgm:t>
        <a:bodyPr/>
        <a:lstStyle/>
        <a:p>
          <a:r>
            <a:rPr lang="de-DE" b="1" spc="15">
              <a:latin typeface="Arial"/>
              <a:cs typeface="Arial"/>
            </a:rPr>
            <a:t>Office</a:t>
          </a:r>
          <a:r>
            <a:rPr lang="de-DE" b="1" spc="35">
              <a:latin typeface="Arial"/>
              <a:cs typeface="Arial"/>
            </a:rPr>
            <a:t> </a:t>
          </a:r>
          <a:r>
            <a:rPr lang="de-DE" b="1" spc="25">
              <a:latin typeface="Arial"/>
              <a:cs typeface="Arial"/>
            </a:rPr>
            <a:t>Management</a:t>
          </a:r>
          <a:endParaRPr lang="en-GB"/>
        </a:p>
      </dgm:t>
    </dgm:pt>
    <dgm:pt modelId="{6A467EB4-AC94-2140-B6DC-684F4539A290}" type="parTrans" cxnId="{B846723F-3625-3641-85A6-D4DF5F3A1F1B}">
      <dgm:prSet/>
      <dgm:spPr>
        <a:ln w="12700">
          <a:solidFill>
            <a:schemeClr val="tx1">
              <a:lumMod val="90000"/>
              <a:lumOff val="10000"/>
            </a:schemeClr>
          </a:solidFill>
        </a:ln>
      </dgm:spPr>
      <dgm:t>
        <a:bodyPr/>
        <a:lstStyle/>
        <a:p>
          <a:endParaRPr lang="en-GB"/>
        </a:p>
      </dgm:t>
    </dgm:pt>
    <dgm:pt modelId="{F9AE895A-3195-4D43-9E2E-DAAC77E16600}" type="sibTrans" cxnId="{B846723F-3625-3641-85A6-D4DF5F3A1F1B}">
      <dgm:prSet/>
      <dgm:spPr/>
      <dgm:t>
        <a:bodyPr/>
        <a:lstStyle/>
        <a:p>
          <a:endParaRPr lang="en-GB"/>
        </a:p>
      </dgm:t>
    </dgm:pt>
    <dgm:pt modelId="{DED1D78F-744C-0F4F-9DDA-3A6B313F0B11}">
      <dgm:prSet phldrT="[Text]"/>
      <dgm:spPr>
        <a:solidFill>
          <a:schemeClr val="tx1">
            <a:lumMod val="50000"/>
            <a:lumOff val="50000"/>
          </a:schemeClr>
        </a:solidFill>
        <a:ln>
          <a:noFill/>
        </a:ln>
      </dgm:spPr>
      <dgm:t>
        <a:bodyPr/>
        <a:lstStyle/>
        <a:p>
          <a:r>
            <a:rPr lang="de-DE" b="1" spc="25">
              <a:latin typeface="Arial"/>
              <a:cs typeface="Arial"/>
            </a:rPr>
            <a:t>Marketing Manager</a:t>
          </a:r>
          <a:endParaRPr lang="en-GB"/>
        </a:p>
      </dgm:t>
    </dgm:pt>
    <dgm:pt modelId="{2AFB2304-9653-F948-8742-402AF2D7E7E9}" type="parTrans" cxnId="{F44BD2F9-C4CE-9743-B0F8-E05613291DF7}">
      <dgm:prSet/>
      <dgm:spPr>
        <a:ln w="12700">
          <a:solidFill>
            <a:schemeClr val="tx1">
              <a:lumMod val="90000"/>
              <a:lumOff val="10000"/>
            </a:schemeClr>
          </a:solidFill>
        </a:ln>
      </dgm:spPr>
      <dgm:t>
        <a:bodyPr/>
        <a:lstStyle/>
        <a:p>
          <a:endParaRPr lang="en-GB"/>
        </a:p>
      </dgm:t>
    </dgm:pt>
    <dgm:pt modelId="{AD345567-18A2-AE4C-A8D0-DF3167A43351}" type="sibTrans" cxnId="{F44BD2F9-C4CE-9743-B0F8-E05613291DF7}">
      <dgm:prSet/>
      <dgm:spPr/>
      <dgm:t>
        <a:bodyPr/>
        <a:lstStyle/>
        <a:p>
          <a:endParaRPr lang="en-GB"/>
        </a:p>
      </dgm:t>
    </dgm:pt>
    <dgm:pt modelId="{8112CA64-DF83-AF4B-9A16-9B73E214C95E}">
      <dgm:prSet phldrT="[Text]"/>
      <dgm:spPr>
        <a:solidFill>
          <a:schemeClr val="tx1">
            <a:lumMod val="50000"/>
            <a:lumOff val="50000"/>
          </a:schemeClr>
        </a:solidFill>
        <a:ln>
          <a:noFill/>
        </a:ln>
      </dgm:spPr>
      <dgm:t>
        <a:bodyPr/>
        <a:lstStyle/>
        <a:p>
          <a:r>
            <a:rPr lang="de-DE" b="1" spc="20">
              <a:latin typeface="Arial"/>
              <a:cs typeface="Arial"/>
            </a:rPr>
            <a:t>Financial </a:t>
          </a:r>
          <a:r>
            <a:rPr lang="de-DE" b="1" spc="25">
              <a:latin typeface="Arial"/>
              <a:cs typeface="Arial"/>
            </a:rPr>
            <a:t>Manager</a:t>
          </a:r>
          <a:endParaRPr lang="en-GB"/>
        </a:p>
      </dgm:t>
    </dgm:pt>
    <dgm:pt modelId="{BCCBB16C-F26C-134E-AF01-B09AC4DE3154}" type="parTrans" cxnId="{19CFF28C-D5CD-8449-A9C3-AB488791D639}">
      <dgm:prSet/>
      <dgm:spPr>
        <a:ln w="12700">
          <a:solidFill>
            <a:schemeClr val="tx2">
              <a:lumMod val="90000"/>
              <a:lumOff val="10000"/>
            </a:schemeClr>
          </a:solidFill>
        </a:ln>
      </dgm:spPr>
      <dgm:t>
        <a:bodyPr/>
        <a:lstStyle/>
        <a:p>
          <a:endParaRPr lang="en-GB"/>
        </a:p>
      </dgm:t>
    </dgm:pt>
    <dgm:pt modelId="{571DAA99-C729-2040-870B-C25278D79111}" type="sibTrans" cxnId="{19CFF28C-D5CD-8449-A9C3-AB488791D639}">
      <dgm:prSet/>
      <dgm:spPr/>
      <dgm:t>
        <a:bodyPr/>
        <a:lstStyle/>
        <a:p>
          <a:endParaRPr lang="en-GB"/>
        </a:p>
      </dgm:t>
    </dgm:pt>
    <dgm:pt modelId="{618E64C9-22FA-CB4A-BD0D-C75690144B63}">
      <dgm:prSet phldrT="[Text]"/>
      <dgm:spPr>
        <a:solidFill>
          <a:schemeClr val="tx1">
            <a:lumMod val="50000"/>
            <a:lumOff val="50000"/>
          </a:schemeClr>
        </a:solidFill>
        <a:ln>
          <a:noFill/>
        </a:ln>
      </dgm:spPr>
      <dgm:t>
        <a:bodyPr/>
        <a:lstStyle/>
        <a:p>
          <a:r>
            <a:rPr lang="de-DE" b="1" spc="20">
              <a:latin typeface="Arial"/>
              <a:cs typeface="Arial"/>
            </a:rPr>
            <a:t>Public </a:t>
          </a:r>
          <a:r>
            <a:rPr lang="de-DE" b="1" spc="25">
              <a:latin typeface="Arial"/>
              <a:cs typeface="Arial"/>
            </a:rPr>
            <a:t>Relations Manager</a:t>
          </a:r>
          <a:endParaRPr lang="en-GB"/>
        </a:p>
      </dgm:t>
    </dgm:pt>
    <dgm:pt modelId="{D66AAC71-47FB-F947-BC5E-E65B248892F4}" type="parTrans" cxnId="{8A418583-C63D-D242-B555-AC391E89C138}">
      <dgm:prSet/>
      <dgm:spPr>
        <a:ln w="12700">
          <a:solidFill>
            <a:schemeClr val="tx1">
              <a:lumMod val="90000"/>
              <a:lumOff val="10000"/>
            </a:schemeClr>
          </a:solidFill>
        </a:ln>
      </dgm:spPr>
      <dgm:t>
        <a:bodyPr/>
        <a:lstStyle/>
        <a:p>
          <a:endParaRPr lang="en-GB"/>
        </a:p>
      </dgm:t>
    </dgm:pt>
    <dgm:pt modelId="{8F537B7B-0DB7-A349-8128-D323BB426C3B}" type="sibTrans" cxnId="{8A418583-C63D-D242-B555-AC391E89C138}">
      <dgm:prSet/>
      <dgm:spPr/>
      <dgm:t>
        <a:bodyPr/>
        <a:lstStyle/>
        <a:p>
          <a:endParaRPr lang="en-GB"/>
        </a:p>
      </dgm:t>
    </dgm:pt>
    <dgm:pt modelId="{13219D37-C472-1447-8EBE-6BDD11A0D3B9}" type="asst">
      <dgm:prSet phldrT="[Text]"/>
      <dgm:spPr>
        <a:solidFill>
          <a:schemeClr val="accent4"/>
        </a:solidFill>
        <a:ln>
          <a:noFill/>
        </a:ln>
      </dgm:spPr>
      <dgm:t>
        <a:bodyPr/>
        <a:lstStyle/>
        <a:p>
          <a:r>
            <a:rPr lang="de-DE" b="1" spc="25">
              <a:latin typeface="Arial"/>
              <a:cs typeface="Arial"/>
            </a:rPr>
            <a:t>Stellvertretung  Geschäftsführung</a:t>
          </a:r>
          <a:endParaRPr lang="en-GB"/>
        </a:p>
      </dgm:t>
    </dgm:pt>
    <dgm:pt modelId="{35D5CE15-1270-0F4F-A0D4-5CEAE482893A}" type="parTrans" cxnId="{0BD19B6E-B589-A541-AA19-85E38FE08F51}">
      <dgm:prSet/>
      <dgm:spPr>
        <a:ln w="12700">
          <a:solidFill>
            <a:schemeClr val="tx1">
              <a:lumMod val="90000"/>
              <a:lumOff val="10000"/>
            </a:schemeClr>
          </a:solidFill>
        </a:ln>
      </dgm:spPr>
      <dgm:t>
        <a:bodyPr/>
        <a:lstStyle/>
        <a:p>
          <a:endParaRPr lang="en-GB"/>
        </a:p>
      </dgm:t>
    </dgm:pt>
    <dgm:pt modelId="{D469ABA7-4033-0045-9649-D22EA1E77EFE}" type="sibTrans" cxnId="{0BD19B6E-B589-A541-AA19-85E38FE08F51}">
      <dgm:prSet/>
      <dgm:spPr/>
      <dgm:t>
        <a:bodyPr/>
        <a:lstStyle/>
        <a:p>
          <a:endParaRPr lang="en-GB"/>
        </a:p>
      </dgm:t>
    </dgm:pt>
    <dgm:pt modelId="{2302308A-0524-174D-B8A7-B51B04447BB5}">
      <dgm:prSet phldrT="[Text]"/>
      <dgm:spPr>
        <a:solidFill>
          <a:schemeClr val="accent6"/>
        </a:solidFill>
        <a:ln>
          <a:noFill/>
        </a:ln>
      </dgm:spPr>
      <dgm:t>
        <a:bodyPr/>
        <a:lstStyle/>
        <a:p>
          <a:r>
            <a:rPr lang="en-GB" b="1" err="1"/>
            <a:t>Assistenz</a:t>
          </a:r>
          <a:endParaRPr lang="en-GB" b="1"/>
        </a:p>
      </dgm:t>
    </dgm:pt>
    <dgm:pt modelId="{EEB68A71-B943-3347-BE0F-3C4A58245308}" type="parTrans" cxnId="{42498656-AC5D-6A4C-B383-CEEACE24AAA9}">
      <dgm:prSet/>
      <dgm:spPr>
        <a:ln w="12700">
          <a:solidFill>
            <a:schemeClr val="tx1">
              <a:lumMod val="90000"/>
              <a:lumOff val="10000"/>
            </a:schemeClr>
          </a:solidFill>
        </a:ln>
      </dgm:spPr>
      <dgm:t>
        <a:bodyPr/>
        <a:lstStyle/>
        <a:p>
          <a:endParaRPr lang="en-GB"/>
        </a:p>
      </dgm:t>
    </dgm:pt>
    <dgm:pt modelId="{298A2719-1B9C-8A4B-9568-5431957E3B92}" type="sibTrans" cxnId="{42498656-AC5D-6A4C-B383-CEEACE24AAA9}">
      <dgm:prSet/>
      <dgm:spPr/>
      <dgm:t>
        <a:bodyPr/>
        <a:lstStyle/>
        <a:p>
          <a:endParaRPr lang="en-GB"/>
        </a:p>
      </dgm:t>
    </dgm:pt>
    <dgm:pt modelId="{4A903B0F-4CCA-7848-B0F3-8A1E44EBE90F}">
      <dgm:prSet phldrT="[Text]"/>
      <dgm:spPr>
        <a:solidFill>
          <a:schemeClr val="accent6"/>
        </a:solidFill>
        <a:ln>
          <a:noFill/>
        </a:ln>
      </dgm:spPr>
      <dgm:t>
        <a:bodyPr/>
        <a:lstStyle/>
        <a:p>
          <a:r>
            <a:rPr lang="en-GB" b="1" err="1"/>
            <a:t>Assistenz</a:t>
          </a:r>
          <a:endParaRPr lang="en-GB" b="1"/>
        </a:p>
      </dgm:t>
    </dgm:pt>
    <dgm:pt modelId="{A9AD506E-44B7-0D4E-966A-49B8377D2FD4}" type="parTrans" cxnId="{A2ABBBC5-E729-6445-9827-FB3CA892F976}">
      <dgm:prSet/>
      <dgm:spPr>
        <a:ln w="12700">
          <a:solidFill>
            <a:schemeClr val="tx1">
              <a:lumMod val="90000"/>
              <a:lumOff val="10000"/>
            </a:schemeClr>
          </a:solidFill>
        </a:ln>
      </dgm:spPr>
      <dgm:t>
        <a:bodyPr/>
        <a:lstStyle/>
        <a:p>
          <a:endParaRPr lang="en-GB"/>
        </a:p>
      </dgm:t>
    </dgm:pt>
    <dgm:pt modelId="{EF77F361-2DA1-E74A-B4E1-052251B82503}" type="sibTrans" cxnId="{A2ABBBC5-E729-6445-9827-FB3CA892F976}">
      <dgm:prSet/>
      <dgm:spPr/>
      <dgm:t>
        <a:bodyPr/>
        <a:lstStyle/>
        <a:p>
          <a:endParaRPr lang="en-GB"/>
        </a:p>
      </dgm:t>
    </dgm:pt>
    <dgm:pt modelId="{A83CE456-B6CA-DB45-8B44-615B9595B049}">
      <dgm:prSet phldrT="[Text]"/>
      <dgm:spPr>
        <a:solidFill>
          <a:schemeClr val="accent6"/>
        </a:solidFill>
        <a:ln>
          <a:noFill/>
        </a:ln>
      </dgm:spPr>
      <dgm:t>
        <a:bodyPr/>
        <a:lstStyle/>
        <a:p>
          <a:r>
            <a:rPr lang="en-GB" b="1" err="1"/>
            <a:t>Assistenz</a:t>
          </a:r>
          <a:endParaRPr lang="en-GB" b="1"/>
        </a:p>
      </dgm:t>
    </dgm:pt>
    <dgm:pt modelId="{54249184-8F60-C34A-9CE9-12FDCBCF8EAF}" type="parTrans" cxnId="{CACC4C11-6925-324E-A2A1-062D360CA995}">
      <dgm:prSet/>
      <dgm:spPr>
        <a:ln w="12700">
          <a:solidFill>
            <a:schemeClr val="tx1">
              <a:lumMod val="90000"/>
              <a:lumOff val="10000"/>
            </a:schemeClr>
          </a:solidFill>
        </a:ln>
      </dgm:spPr>
      <dgm:t>
        <a:bodyPr/>
        <a:lstStyle/>
        <a:p>
          <a:endParaRPr lang="en-GB"/>
        </a:p>
      </dgm:t>
    </dgm:pt>
    <dgm:pt modelId="{71214591-1E61-3745-A806-ABCDDFCC0957}" type="sibTrans" cxnId="{CACC4C11-6925-324E-A2A1-062D360CA995}">
      <dgm:prSet/>
      <dgm:spPr/>
      <dgm:t>
        <a:bodyPr/>
        <a:lstStyle/>
        <a:p>
          <a:endParaRPr lang="en-GB"/>
        </a:p>
      </dgm:t>
    </dgm:pt>
    <dgm:pt modelId="{4E7EB41B-EDAD-8347-8F40-4A590D5F19A4}" type="pres">
      <dgm:prSet presAssocID="{1DCA2032-67FE-2E41-85D8-D215920B3743}" presName="hierChild1" presStyleCnt="0">
        <dgm:presLayoutVars>
          <dgm:orgChart val="1"/>
          <dgm:chPref val="1"/>
          <dgm:dir/>
          <dgm:animOne val="branch"/>
          <dgm:animLvl val="lvl"/>
          <dgm:resizeHandles/>
        </dgm:presLayoutVars>
      </dgm:prSet>
      <dgm:spPr/>
    </dgm:pt>
    <dgm:pt modelId="{3B47290D-DD03-4443-A297-AED526CED17E}" type="pres">
      <dgm:prSet presAssocID="{8F0B8648-39A6-E04C-9E27-B660C8C977CA}" presName="hierRoot1" presStyleCnt="0">
        <dgm:presLayoutVars>
          <dgm:hierBranch val="init"/>
        </dgm:presLayoutVars>
      </dgm:prSet>
      <dgm:spPr/>
    </dgm:pt>
    <dgm:pt modelId="{D2EA0927-9176-BC42-B362-DFDB383E7A92}" type="pres">
      <dgm:prSet presAssocID="{8F0B8648-39A6-E04C-9E27-B660C8C977CA}" presName="rootComposite1" presStyleCnt="0"/>
      <dgm:spPr/>
    </dgm:pt>
    <dgm:pt modelId="{DB033AE3-A560-604A-B0A8-6DC929C8ECB4}" type="pres">
      <dgm:prSet presAssocID="{8F0B8648-39A6-E04C-9E27-B660C8C977CA}" presName="rootText1" presStyleLbl="node0" presStyleIdx="0" presStyleCnt="1" custLinFactNeighborY="41999">
        <dgm:presLayoutVars>
          <dgm:chPref val="3"/>
        </dgm:presLayoutVars>
      </dgm:prSet>
      <dgm:spPr/>
    </dgm:pt>
    <dgm:pt modelId="{AD83C183-A544-0941-AFF2-367A0F48B94F}" type="pres">
      <dgm:prSet presAssocID="{8F0B8648-39A6-E04C-9E27-B660C8C977CA}" presName="rootConnector1" presStyleLbl="node1" presStyleIdx="0" presStyleCnt="0"/>
      <dgm:spPr/>
    </dgm:pt>
    <dgm:pt modelId="{4E5CA084-ED49-BF43-A6E7-32C4E3BBB036}" type="pres">
      <dgm:prSet presAssocID="{8F0B8648-39A6-E04C-9E27-B660C8C977CA}" presName="hierChild2" presStyleCnt="0"/>
      <dgm:spPr/>
    </dgm:pt>
    <dgm:pt modelId="{35BF5A05-E276-8A46-AE81-75E5B7C83E3F}" type="pres">
      <dgm:prSet presAssocID="{2AFB2304-9653-F948-8742-402AF2D7E7E9}" presName="Name37" presStyleLbl="parChTrans1D2" presStyleIdx="0" presStyleCnt="5"/>
      <dgm:spPr/>
    </dgm:pt>
    <dgm:pt modelId="{66DE589D-61E8-BC4A-8A0D-672B1F40AAE6}" type="pres">
      <dgm:prSet presAssocID="{DED1D78F-744C-0F4F-9DDA-3A6B313F0B11}" presName="hierRoot2" presStyleCnt="0">
        <dgm:presLayoutVars>
          <dgm:hierBranch val="init"/>
        </dgm:presLayoutVars>
      </dgm:prSet>
      <dgm:spPr/>
    </dgm:pt>
    <dgm:pt modelId="{5C39E39C-30CD-394B-A2BB-7DF7BCE808BF}" type="pres">
      <dgm:prSet presAssocID="{DED1D78F-744C-0F4F-9DDA-3A6B313F0B11}" presName="rootComposite" presStyleCnt="0"/>
      <dgm:spPr/>
    </dgm:pt>
    <dgm:pt modelId="{8E34E7A2-E338-034C-9A95-7E88A67FB79D}" type="pres">
      <dgm:prSet presAssocID="{DED1D78F-744C-0F4F-9DDA-3A6B313F0B11}" presName="rootText" presStyleLbl="node2" presStyleIdx="0" presStyleCnt="3" custLinFactNeighborX="-24813" custLinFactNeighborY="-1529">
        <dgm:presLayoutVars>
          <dgm:chPref val="3"/>
        </dgm:presLayoutVars>
      </dgm:prSet>
      <dgm:spPr/>
    </dgm:pt>
    <dgm:pt modelId="{5C56D19C-20F0-6A4F-9238-6B2BD7B630A3}" type="pres">
      <dgm:prSet presAssocID="{DED1D78F-744C-0F4F-9DDA-3A6B313F0B11}" presName="rootConnector" presStyleLbl="node2" presStyleIdx="0" presStyleCnt="3"/>
      <dgm:spPr/>
    </dgm:pt>
    <dgm:pt modelId="{A5517921-A215-4A4A-A76D-D1D6893FC635}" type="pres">
      <dgm:prSet presAssocID="{DED1D78F-744C-0F4F-9DDA-3A6B313F0B11}" presName="hierChild4" presStyleCnt="0"/>
      <dgm:spPr/>
    </dgm:pt>
    <dgm:pt modelId="{9BD76BD3-0471-8C45-BB03-05E17EFDFBF6}" type="pres">
      <dgm:prSet presAssocID="{A9AD506E-44B7-0D4E-966A-49B8377D2FD4}" presName="Name37" presStyleLbl="parChTrans1D3" presStyleIdx="0" presStyleCnt="3"/>
      <dgm:spPr/>
    </dgm:pt>
    <dgm:pt modelId="{10BA0DAE-0B53-6643-8CF3-2BEEDAB0E2B5}" type="pres">
      <dgm:prSet presAssocID="{4A903B0F-4CCA-7848-B0F3-8A1E44EBE90F}" presName="hierRoot2" presStyleCnt="0">
        <dgm:presLayoutVars>
          <dgm:hierBranch val="r"/>
        </dgm:presLayoutVars>
      </dgm:prSet>
      <dgm:spPr/>
    </dgm:pt>
    <dgm:pt modelId="{5499B5D6-A94E-C344-8D85-9A2B56F56CC9}" type="pres">
      <dgm:prSet presAssocID="{4A903B0F-4CCA-7848-B0F3-8A1E44EBE90F}" presName="rootComposite" presStyleCnt="0"/>
      <dgm:spPr/>
    </dgm:pt>
    <dgm:pt modelId="{A9691312-D2AA-494C-B7C8-DFD2E4452F1F}" type="pres">
      <dgm:prSet presAssocID="{4A903B0F-4CCA-7848-B0F3-8A1E44EBE90F}" presName="rootText" presStyleLbl="node3" presStyleIdx="0" presStyleCnt="3" custScaleX="73965" custScaleY="55340">
        <dgm:presLayoutVars>
          <dgm:chPref val="3"/>
        </dgm:presLayoutVars>
      </dgm:prSet>
      <dgm:spPr/>
    </dgm:pt>
    <dgm:pt modelId="{7379A669-A936-1145-B9D8-0092796A510E}" type="pres">
      <dgm:prSet presAssocID="{4A903B0F-4CCA-7848-B0F3-8A1E44EBE90F}" presName="rootConnector" presStyleLbl="node3" presStyleIdx="0" presStyleCnt="3"/>
      <dgm:spPr/>
    </dgm:pt>
    <dgm:pt modelId="{0E7DB3EE-14D3-A846-8375-DE71EEDD1F48}" type="pres">
      <dgm:prSet presAssocID="{4A903B0F-4CCA-7848-B0F3-8A1E44EBE90F}" presName="hierChild4" presStyleCnt="0"/>
      <dgm:spPr/>
    </dgm:pt>
    <dgm:pt modelId="{89727843-1D2D-1346-9163-F69BC26B6BDA}" type="pres">
      <dgm:prSet presAssocID="{4A903B0F-4CCA-7848-B0F3-8A1E44EBE90F}" presName="hierChild5" presStyleCnt="0"/>
      <dgm:spPr/>
    </dgm:pt>
    <dgm:pt modelId="{24A68B95-491C-004B-B569-AB9644227A95}" type="pres">
      <dgm:prSet presAssocID="{DED1D78F-744C-0F4F-9DDA-3A6B313F0B11}" presName="hierChild5" presStyleCnt="0"/>
      <dgm:spPr/>
    </dgm:pt>
    <dgm:pt modelId="{83D41E61-1A4E-824C-A7FF-DA5198F32B2D}" type="pres">
      <dgm:prSet presAssocID="{BCCBB16C-F26C-134E-AF01-B09AC4DE3154}" presName="Name37" presStyleLbl="parChTrans1D2" presStyleIdx="1" presStyleCnt="5"/>
      <dgm:spPr/>
    </dgm:pt>
    <dgm:pt modelId="{01ACA60A-916B-0449-9D58-CF7957FB91A9}" type="pres">
      <dgm:prSet presAssocID="{8112CA64-DF83-AF4B-9A16-9B73E214C95E}" presName="hierRoot2" presStyleCnt="0">
        <dgm:presLayoutVars>
          <dgm:hierBranch val="init"/>
        </dgm:presLayoutVars>
      </dgm:prSet>
      <dgm:spPr/>
    </dgm:pt>
    <dgm:pt modelId="{FBEB1605-E942-004A-8BE0-7372C92004E0}" type="pres">
      <dgm:prSet presAssocID="{8112CA64-DF83-AF4B-9A16-9B73E214C95E}" presName="rootComposite" presStyleCnt="0"/>
      <dgm:spPr/>
    </dgm:pt>
    <dgm:pt modelId="{7D3B1461-AF8C-144C-A567-7479CDAF432D}" type="pres">
      <dgm:prSet presAssocID="{8112CA64-DF83-AF4B-9A16-9B73E214C95E}" presName="rootText" presStyleLbl="node2" presStyleIdx="1" presStyleCnt="3" custScaleX="95382" custLinFactNeighborX="-724" custLinFactNeighborY="-1529">
        <dgm:presLayoutVars>
          <dgm:chPref val="3"/>
        </dgm:presLayoutVars>
      </dgm:prSet>
      <dgm:spPr/>
    </dgm:pt>
    <dgm:pt modelId="{01114C42-5020-4F4C-B5D2-BBE8117EA8AC}" type="pres">
      <dgm:prSet presAssocID="{8112CA64-DF83-AF4B-9A16-9B73E214C95E}" presName="rootConnector" presStyleLbl="node2" presStyleIdx="1" presStyleCnt="3"/>
      <dgm:spPr/>
    </dgm:pt>
    <dgm:pt modelId="{B337BA32-8D0B-864A-A74B-69041BC6807A}" type="pres">
      <dgm:prSet presAssocID="{8112CA64-DF83-AF4B-9A16-9B73E214C95E}" presName="hierChild4" presStyleCnt="0"/>
      <dgm:spPr/>
    </dgm:pt>
    <dgm:pt modelId="{2BFC9CF3-A2F5-594D-BAAF-B28556ACFF7D}" type="pres">
      <dgm:prSet presAssocID="{EEB68A71-B943-3347-BE0F-3C4A58245308}" presName="Name37" presStyleLbl="parChTrans1D3" presStyleIdx="1" presStyleCnt="3"/>
      <dgm:spPr/>
    </dgm:pt>
    <dgm:pt modelId="{DDD8D748-A260-4041-8388-EE566C558375}" type="pres">
      <dgm:prSet presAssocID="{2302308A-0524-174D-B8A7-B51B04447BB5}" presName="hierRoot2" presStyleCnt="0">
        <dgm:presLayoutVars>
          <dgm:hierBranch val="r"/>
        </dgm:presLayoutVars>
      </dgm:prSet>
      <dgm:spPr/>
    </dgm:pt>
    <dgm:pt modelId="{E4ED506F-85A7-4048-B010-F35A7E76B9D5}" type="pres">
      <dgm:prSet presAssocID="{2302308A-0524-174D-B8A7-B51B04447BB5}" presName="rootComposite" presStyleCnt="0"/>
      <dgm:spPr/>
    </dgm:pt>
    <dgm:pt modelId="{640C11A7-403D-3745-B0BC-E3998E661455}" type="pres">
      <dgm:prSet presAssocID="{2302308A-0524-174D-B8A7-B51B04447BB5}" presName="rootText" presStyleLbl="node3" presStyleIdx="1" presStyleCnt="3" custScaleX="67144" custScaleY="52838" custLinFactNeighborX="18209">
        <dgm:presLayoutVars>
          <dgm:chPref val="3"/>
        </dgm:presLayoutVars>
      </dgm:prSet>
      <dgm:spPr/>
    </dgm:pt>
    <dgm:pt modelId="{C03A1794-8869-4646-A408-82944C97B444}" type="pres">
      <dgm:prSet presAssocID="{2302308A-0524-174D-B8A7-B51B04447BB5}" presName="rootConnector" presStyleLbl="node3" presStyleIdx="1" presStyleCnt="3"/>
      <dgm:spPr/>
    </dgm:pt>
    <dgm:pt modelId="{2112B200-CBA4-8745-B890-FFFF3CE852BD}" type="pres">
      <dgm:prSet presAssocID="{2302308A-0524-174D-B8A7-B51B04447BB5}" presName="hierChild4" presStyleCnt="0"/>
      <dgm:spPr/>
    </dgm:pt>
    <dgm:pt modelId="{2C153E46-10BB-7B42-A04B-3A31C81270CA}" type="pres">
      <dgm:prSet presAssocID="{2302308A-0524-174D-B8A7-B51B04447BB5}" presName="hierChild5" presStyleCnt="0"/>
      <dgm:spPr/>
    </dgm:pt>
    <dgm:pt modelId="{4553D29C-11ED-8642-9F08-410033C96506}" type="pres">
      <dgm:prSet presAssocID="{8112CA64-DF83-AF4B-9A16-9B73E214C95E}" presName="hierChild5" presStyleCnt="0"/>
      <dgm:spPr/>
    </dgm:pt>
    <dgm:pt modelId="{775113F3-0904-E247-AEED-C51DC9184D9C}" type="pres">
      <dgm:prSet presAssocID="{D66AAC71-47FB-F947-BC5E-E65B248892F4}" presName="Name37" presStyleLbl="parChTrans1D2" presStyleIdx="2" presStyleCnt="5"/>
      <dgm:spPr/>
    </dgm:pt>
    <dgm:pt modelId="{2D8BF161-17B2-0340-B8E3-DA080C402B07}" type="pres">
      <dgm:prSet presAssocID="{618E64C9-22FA-CB4A-BD0D-C75690144B63}" presName="hierRoot2" presStyleCnt="0">
        <dgm:presLayoutVars>
          <dgm:hierBranch val="init"/>
        </dgm:presLayoutVars>
      </dgm:prSet>
      <dgm:spPr/>
    </dgm:pt>
    <dgm:pt modelId="{DAFA4365-1C17-C145-88C9-A9720402FC43}" type="pres">
      <dgm:prSet presAssocID="{618E64C9-22FA-CB4A-BD0D-C75690144B63}" presName="rootComposite" presStyleCnt="0"/>
      <dgm:spPr/>
    </dgm:pt>
    <dgm:pt modelId="{E8BFB6F3-5F7F-3040-9806-88A72C853D93}" type="pres">
      <dgm:prSet presAssocID="{618E64C9-22FA-CB4A-BD0D-C75690144B63}" presName="rootText" presStyleLbl="node2" presStyleIdx="2" presStyleCnt="3" custLinFactNeighborX="30054">
        <dgm:presLayoutVars>
          <dgm:chPref val="3"/>
        </dgm:presLayoutVars>
      </dgm:prSet>
      <dgm:spPr/>
    </dgm:pt>
    <dgm:pt modelId="{FBCE8FFD-B59C-C94D-88E0-73445435ACA9}" type="pres">
      <dgm:prSet presAssocID="{618E64C9-22FA-CB4A-BD0D-C75690144B63}" presName="rootConnector" presStyleLbl="node2" presStyleIdx="2" presStyleCnt="3"/>
      <dgm:spPr/>
    </dgm:pt>
    <dgm:pt modelId="{EAD2627D-7EDC-EA4E-A3FA-CBF54C1687E5}" type="pres">
      <dgm:prSet presAssocID="{618E64C9-22FA-CB4A-BD0D-C75690144B63}" presName="hierChild4" presStyleCnt="0"/>
      <dgm:spPr/>
    </dgm:pt>
    <dgm:pt modelId="{B96ADC8D-9FD4-E748-8CF0-48E1E4368F5F}" type="pres">
      <dgm:prSet presAssocID="{54249184-8F60-C34A-9CE9-12FDCBCF8EAF}" presName="Name37" presStyleLbl="parChTrans1D3" presStyleIdx="2" presStyleCnt="3"/>
      <dgm:spPr/>
    </dgm:pt>
    <dgm:pt modelId="{8CD4E0B2-84E4-D945-ADE5-2C89AEB1271D}" type="pres">
      <dgm:prSet presAssocID="{A83CE456-B6CA-DB45-8B44-615B9595B049}" presName="hierRoot2" presStyleCnt="0">
        <dgm:presLayoutVars>
          <dgm:hierBranch val="r"/>
        </dgm:presLayoutVars>
      </dgm:prSet>
      <dgm:spPr/>
    </dgm:pt>
    <dgm:pt modelId="{AB8BA506-DB04-9448-B87B-B7F21B5C14E6}" type="pres">
      <dgm:prSet presAssocID="{A83CE456-B6CA-DB45-8B44-615B9595B049}" presName="rootComposite" presStyleCnt="0"/>
      <dgm:spPr/>
    </dgm:pt>
    <dgm:pt modelId="{6F5B4018-4CD4-434E-88D6-FEB32EC21FC9}" type="pres">
      <dgm:prSet presAssocID="{A83CE456-B6CA-DB45-8B44-615B9595B049}" presName="rootText" presStyleLbl="node3" presStyleIdx="2" presStyleCnt="3" custScaleX="75000" custScaleY="52839" custLinFactNeighborX="47210">
        <dgm:presLayoutVars>
          <dgm:chPref val="3"/>
        </dgm:presLayoutVars>
      </dgm:prSet>
      <dgm:spPr/>
    </dgm:pt>
    <dgm:pt modelId="{8A459150-5CE1-B04E-854B-804E9F3E4A06}" type="pres">
      <dgm:prSet presAssocID="{A83CE456-B6CA-DB45-8B44-615B9595B049}" presName="rootConnector" presStyleLbl="node3" presStyleIdx="2" presStyleCnt="3"/>
      <dgm:spPr/>
    </dgm:pt>
    <dgm:pt modelId="{003B75DD-EA4A-024C-9E1F-EA13DF6F0159}" type="pres">
      <dgm:prSet presAssocID="{A83CE456-B6CA-DB45-8B44-615B9595B049}" presName="hierChild4" presStyleCnt="0"/>
      <dgm:spPr/>
    </dgm:pt>
    <dgm:pt modelId="{BD3CB0EF-92DE-134A-8A57-2A313AF59065}" type="pres">
      <dgm:prSet presAssocID="{A83CE456-B6CA-DB45-8B44-615B9595B049}" presName="hierChild5" presStyleCnt="0"/>
      <dgm:spPr/>
    </dgm:pt>
    <dgm:pt modelId="{23A00102-81CA-CC48-9198-3242F99312B8}" type="pres">
      <dgm:prSet presAssocID="{618E64C9-22FA-CB4A-BD0D-C75690144B63}" presName="hierChild5" presStyleCnt="0"/>
      <dgm:spPr/>
    </dgm:pt>
    <dgm:pt modelId="{B7F0F68B-9235-F34E-AFCE-9A747E2AA27C}" type="pres">
      <dgm:prSet presAssocID="{8F0B8648-39A6-E04C-9E27-B660C8C977CA}" presName="hierChild3" presStyleCnt="0"/>
      <dgm:spPr/>
    </dgm:pt>
    <dgm:pt modelId="{795E6DC1-D544-F248-B9B7-4B807F901351}" type="pres">
      <dgm:prSet presAssocID="{6A467EB4-AC94-2140-B6DC-684F4539A290}" presName="Name111" presStyleLbl="parChTrans1D2" presStyleIdx="3" presStyleCnt="5"/>
      <dgm:spPr/>
    </dgm:pt>
    <dgm:pt modelId="{F0D09627-2E32-D44C-ACE7-7C109F462443}" type="pres">
      <dgm:prSet presAssocID="{C4F074BE-E1DE-B841-A4D4-995038F0EABC}" presName="hierRoot3" presStyleCnt="0">
        <dgm:presLayoutVars>
          <dgm:hierBranch val="init"/>
        </dgm:presLayoutVars>
      </dgm:prSet>
      <dgm:spPr/>
    </dgm:pt>
    <dgm:pt modelId="{AC22DC9E-C02E-854D-9B89-E58C3C137733}" type="pres">
      <dgm:prSet presAssocID="{C4F074BE-E1DE-B841-A4D4-995038F0EABC}" presName="rootComposite3" presStyleCnt="0"/>
      <dgm:spPr/>
    </dgm:pt>
    <dgm:pt modelId="{8F4DCD23-B639-C548-96E2-C7BB70011257}" type="pres">
      <dgm:prSet presAssocID="{C4F074BE-E1DE-B841-A4D4-995038F0EABC}" presName="rootText3" presStyleLbl="asst1" presStyleIdx="0" presStyleCnt="2" custScaleX="134384" custScaleY="52672" custLinFactNeighborX="-48180">
        <dgm:presLayoutVars>
          <dgm:chPref val="3"/>
        </dgm:presLayoutVars>
      </dgm:prSet>
      <dgm:spPr/>
    </dgm:pt>
    <dgm:pt modelId="{1A7D5833-5BFA-E944-ACD1-3993F976CF39}" type="pres">
      <dgm:prSet presAssocID="{C4F074BE-E1DE-B841-A4D4-995038F0EABC}" presName="rootConnector3" presStyleLbl="asst1" presStyleIdx="0" presStyleCnt="2"/>
      <dgm:spPr/>
    </dgm:pt>
    <dgm:pt modelId="{7B1A5AD8-9083-AA44-8B69-22E586B94A62}" type="pres">
      <dgm:prSet presAssocID="{C4F074BE-E1DE-B841-A4D4-995038F0EABC}" presName="hierChild6" presStyleCnt="0"/>
      <dgm:spPr/>
    </dgm:pt>
    <dgm:pt modelId="{64ADB7C5-AC19-0145-9FE6-67E7B64DA487}" type="pres">
      <dgm:prSet presAssocID="{C4F074BE-E1DE-B841-A4D4-995038F0EABC}" presName="hierChild7" presStyleCnt="0"/>
      <dgm:spPr/>
    </dgm:pt>
    <dgm:pt modelId="{92F87E97-DEEE-8F40-8C4E-FC748BE1F09D}" type="pres">
      <dgm:prSet presAssocID="{35D5CE15-1270-0F4F-A0D4-5CEAE482893A}" presName="Name111" presStyleLbl="parChTrans1D2" presStyleIdx="4" presStyleCnt="5"/>
      <dgm:spPr/>
    </dgm:pt>
    <dgm:pt modelId="{31EA8876-38E3-1C44-830A-979CC06D0993}" type="pres">
      <dgm:prSet presAssocID="{13219D37-C472-1447-8EBE-6BDD11A0D3B9}" presName="hierRoot3" presStyleCnt="0">
        <dgm:presLayoutVars>
          <dgm:hierBranch val="init"/>
        </dgm:presLayoutVars>
      </dgm:prSet>
      <dgm:spPr/>
    </dgm:pt>
    <dgm:pt modelId="{786AECD7-4AD5-1446-A0C9-64AB4018D51B}" type="pres">
      <dgm:prSet presAssocID="{13219D37-C472-1447-8EBE-6BDD11A0D3B9}" presName="rootComposite3" presStyleCnt="0"/>
      <dgm:spPr/>
    </dgm:pt>
    <dgm:pt modelId="{8FFE4214-BE0F-3F4C-87A7-F085AA659E87}" type="pres">
      <dgm:prSet presAssocID="{13219D37-C472-1447-8EBE-6BDD11A0D3B9}" presName="rootText3" presStyleLbl="asst1" presStyleIdx="1" presStyleCnt="2" custScaleX="144430" custScaleY="95181" custLinFactNeighborX="43815">
        <dgm:presLayoutVars>
          <dgm:chPref val="3"/>
        </dgm:presLayoutVars>
      </dgm:prSet>
      <dgm:spPr/>
    </dgm:pt>
    <dgm:pt modelId="{CF7909EC-492D-3843-8DC5-1769D6D9C78D}" type="pres">
      <dgm:prSet presAssocID="{13219D37-C472-1447-8EBE-6BDD11A0D3B9}" presName="rootConnector3" presStyleLbl="asst1" presStyleIdx="1" presStyleCnt="2"/>
      <dgm:spPr/>
    </dgm:pt>
    <dgm:pt modelId="{149B9EE0-8E83-5B47-A35C-47136C1F006C}" type="pres">
      <dgm:prSet presAssocID="{13219D37-C472-1447-8EBE-6BDD11A0D3B9}" presName="hierChild6" presStyleCnt="0"/>
      <dgm:spPr/>
    </dgm:pt>
    <dgm:pt modelId="{36429377-DD33-F942-8155-4F638FDA597A}" type="pres">
      <dgm:prSet presAssocID="{13219D37-C472-1447-8EBE-6BDD11A0D3B9}" presName="hierChild7" presStyleCnt="0"/>
      <dgm:spPr/>
    </dgm:pt>
  </dgm:ptLst>
  <dgm:cxnLst>
    <dgm:cxn modelId="{67BC950F-ACF0-DA49-9B58-C34BB5D58415}" type="presOf" srcId="{8F0B8648-39A6-E04C-9E27-B660C8C977CA}" destId="{DB033AE3-A560-604A-B0A8-6DC929C8ECB4}" srcOrd="0" destOrd="0" presId="urn:microsoft.com/office/officeart/2005/8/layout/orgChart1"/>
    <dgm:cxn modelId="{CACC4C11-6925-324E-A2A1-062D360CA995}" srcId="{618E64C9-22FA-CB4A-BD0D-C75690144B63}" destId="{A83CE456-B6CA-DB45-8B44-615B9595B049}" srcOrd="0" destOrd="0" parTransId="{54249184-8F60-C34A-9CE9-12FDCBCF8EAF}" sibTransId="{71214591-1E61-3745-A806-ABCDDFCC0957}"/>
    <dgm:cxn modelId="{A99DBE12-BC57-4340-A0D9-9383768EF9CF}" type="presOf" srcId="{35D5CE15-1270-0F4F-A0D4-5CEAE482893A}" destId="{92F87E97-DEEE-8F40-8C4E-FC748BE1F09D}" srcOrd="0" destOrd="0" presId="urn:microsoft.com/office/officeart/2005/8/layout/orgChart1"/>
    <dgm:cxn modelId="{3B113733-26FE-ED4A-96F7-22480AB28A85}" type="presOf" srcId="{2302308A-0524-174D-B8A7-B51B04447BB5}" destId="{640C11A7-403D-3745-B0BC-E3998E661455}" srcOrd="0" destOrd="0" presId="urn:microsoft.com/office/officeart/2005/8/layout/orgChart1"/>
    <dgm:cxn modelId="{28AFBE34-68D9-2841-B279-A55D59D6E989}" type="presOf" srcId="{A9AD506E-44B7-0D4E-966A-49B8377D2FD4}" destId="{9BD76BD3-0471-8C45-BB03-05E17EFDFBF6}" srcOrd="0" destOrd="0" presId="urn:microsoft.com/office/officeart/2005/8/layout/orgChart1"/>
    <dgm:cxn modelId="{CAE29337-7CD6-8F4B-B611-6810944763D9}" type="presOf" srcId="{EEB68A71-B943-3347-BE0F-3C4A58245308}" destId="{2BFC9CF3-A2F5-594D-BAAF-B28556ACFF7D}" srcOrd="0" destOrd="0" presId="urn:microsoft.com/office/officeart/2005/8/layout/orgChart1"/>
    <dgm:cxn modelId="{B846723F-3625-3641-85A6-D4DF5F3A1F1B}" srcId="{8F0B8648-39A6-E04C-9E27-B660C8C977CA}" destId="{C4F074BE-E1DE-B841-A4D4-995038F0EABC}" srcOrd="0" destOrd="0" parTransId="{6A467EB4-AC94-2140-B6DC-684F4539A290}" sibTransId="{F9AE895A-3195-4D43-9E2E-DAAC77E16600}"/>
    <dgm:cxn modelId="{27A4723F-5E3C-FA4E-9E1F-70B6CAFA415C}" type="presOf" srcId="{DED1D78F-744C-0F4F-9DDA-3A6B313F0B11}" destId="{5C56D19C-20F0-6A4F-9238-6B2BD7B630A3}" srcOrd="1" destOrd="0" presId="urn:microsoft.com/office/officeart/2005/8/layout/orgChart1"/>
    <dgm:cxn modelId="{9599AC45-E9A6-3E4E-92BC-33A82AFE3F7A}" type="presOf" srcId="{618E64C9-22FA-CB4A-BD0D-C75690144B63}" destId="{E8BFB6F3-5F7F-3040-9806-88A72C853D93}" srcOrd="0" destOrd="0" presId="urn:microsoft.com/office/officeart/2005/8/layout/orgChart1"/>
    <dgm:cxn modelId="{5A912A47-F7FF-AA46-B52B-BDB7DF13090F}" type="presOf" srcId="{618E64C9-22FA-CB4A-BD0D-C75690144B63}" destId="{FBCE8FFD-B59C-C94D-88E0-73445435ACA9}" srcOrd="1" destOrd="0" presId="urn:microsoft.com/office/officeart/2005/8/layout/orgChart1"/>
    <dgm:cxn modelId="{EAFC7268-2230-6247-A87A-2F4A35BA09B4}" type="presOf" srcId="{8112CA64-DF83-AF4B-9A16-9B73E214C95E}" destId="{01114C42-5020-4F4C-B5D2-BBE8117EA8AC}" srcOrd="1" destOrd="0" presId="urn:microsoft.com/office/officeart/2005/8/layout/orgChart1"/>
    <dgm:cxn modelId="{15FBB96C-8114-474F-8C43-064AC30228FC}" type="presOf" srcId="{6A467EB4-AC94-2140-B6DC-684F4539A290}" destId="{795E6DC1-D544-F248-B9B7-4B807F901351}" srcOrd="0" destOrd="0" presId="urn:microsoft.com/office/officeart/2005/8/layout/orgChart1"/>
    <dgm:cxn modelId="{0BD19B6E-B589-A541-AA19-85E38FE08F51}" srcId="{8F0B8648-39A6-E04C-9E27-B660C8C977CA}" destId="{13219D37-C472-1447-8EBE-6BDD11A0D3B9}" srcOrd="1" destOrd="0" parTransId="{35D5CE15-1270-0F4F-A0D4-5CEAE482893A}" sibTransId="{D469ABA7-4033-0045-9649-D22EA1E77EFE}"/>
    <dgm:cxn modelId="{42498656-AC5D-6A4C-B383-CEEACE24AAA9}" srcId="{8112CA64-DF83-AF4B-9A16-9B73E214C95E}" destId="{2302308A-0524-174D-B8A7-B51B04447BB5}" srcOrd="0" destOrd="0" parTransId="{EEB68A71-B943-3347-BE0F-3C4A58245308}" sibTransId="{298A2719-1B9C-8A4B-9568-5431957E3B92}"/>
    <dgm:cxn modelId="{7BC73078-9187-A142-8552-CBCF3D0E7DC7}" type="presOf" srcId="{DED1D78F-744C-0F4F-9DDA-3A6B313F0B11}" destId="{8E34E7A2-E338-034C-9A95-7E88A67FB79D}" srcOrd="0" destOrd="0" presId="urn:microsoft.com/office/officeart/2005/8/layout/orgChart1"/>
    <dgm:cxn modelId="{3F42F280-DE35-F34C-B208-7C033ECD4064}" srcId="{1DCA2032-67FE-2E41-85D8-D215920B3743}" destId="{8F0B8648-39A6-E04C-9E27-B660C8C977CA}" srcOrd="0" destOrd="0" parTransId="{78A6B093-10D3-D74B-8DF0-4EC7447A4E0E}" sibTransId="{2DF7E9E2-F091-CE4D-A3B0-3AE8D8C100D0}"/>
    <dgm:cxn modelId="{8A418583-C63D-D242-B555-AC391E89C138}" srcId="{8F0B8648-39A6-E04C-9E27-B660C8C977CA}" destId="{618E64C9-22FA-CB4A-BD0D-C75690144B63}" srcOrd="4" destOrd="0" parTransId="{D66AAC71-47FB-F947-BC5E-E65B248892F4}" sibTransId="{8F537B7B-0DB7-A349-8128-D323BB426C3B}"/>
    <dgm:cxn modelId="{19CFF28C-D5CD-8449-A9C3-AB488791D639}" srcId="{8F0B8648-39A6-E04C-9E27-B660C8C977CA}" destId="{8112CA64-DF83-AF4B-9A16-9B73E214C95E}" srcOrd="3" destOrd="0" parTransId="{BCCBB16C-F26C-134E-AF01-B09AC4DE3154}" sibTransId="{571DAA99-C729-2040-870B-C25278D79111}"/>
    <dgm:cxn modelId="{597B4492-2604-2F49-A81F-B219656279A7}" type="presOf" srcId="{2302308A-0524-174D-B8A7-B51B04447BB5}" destId="{C03A1794-8869-4646-A408-82944C97B444}" srcOrd="1" destOrd="0" presId="urn:microsoft.com/office/officeart/2005/8/layout/orgChart1"/>
    <dgm:cxn modelId="{1E040296-A795-5B4B-BF91-67C998F76D71}" type="presOf" srcId="{2AFB2304-9653-F948-8742-402AF2D7E7E9}" destId="{35BF5A05-E276-8A46-AE81-75E5B7C83E3F}" srcOrd="0" destOrd="0" presId="urn:microsoft.com/office/officeart/2005/8/layout/orgChart1"/>
    <dgm:cxn modelId="{106A9999-02FC-5243-8554-B2B439952176}" type="presOf" srcId="{C4F074BE-E1DE-B841-A4D4-995038F0EABC}" destId="{1A7D5833-5BFA-E944-ACD1-3993F976CF39}" srcOrd="1" destOrd="0" presId="urn:microsoft.com/office/officeart/2005/8/layout/orgChart1"/>
    <dgm:cxn modelId="{FE92E09E-3FCC-1643-AC7F-CF6E79DD23A7}" type="presOf" srcId="{D66AAC71-47FB-F947-BC5E-E65B248892F4}" destId="{775113F3-0904-E247-AEED-C51DC9184D9C}" srcOrd="0" destOrd="0" presId="urn:microsoft.com/office/officeart/2005/8/layout/orgChart1"/>
    <dgm:cxn modelId="{B0F650AF-6980-1940-A74A-A74EA0B147A0}" type="presOf" srcId="{A83CE456-B6CA-DB45-8B44-615B9595B049}" destId="{8A459150-5CE1-B04E-854B-804E9F3E4A06}" srcOrd="1" destOrd="0" presId="urn:microsoft.com/office/officeart/2005/8/layout/orgChart1"/>
    <dgm:cxn modelId="{729651C2-B295-744F-8007-B24E14499822}" type="presOf" srcId="{A83CE456-B6CA-DB45-8B44-615B9595B049}" destId="{6F5B4018-4CD4-434E-88D6-FEB32EC21FC9}" srcOrd="0" destOrd="0" presId="urn:microsoft.com/office/officeart/2005/8/layout/orgChart1"/>
    <dgm:cxn modelId="{95509AC3-18E4-C549-9347-6ACA893091FB}" type="presOf" srcId="{13219D37-C472-1447-8EBE-6BDD11A0D3B9}" destId="{CF7909EC-492D-3843-8DC5-1769D6D9C78D}" srcOrd="1" destOrd="0" presId="urn:microsoft.com/office/officeart/2005/8/layout/orgChart1"/>
    <dgm:cxn modelId="{A2ABBBC5-E729-6445-9827-FB3CA892F976}" srcId="{DED1D78F-744C-0F4F-9DDA-3A6B313F0B11}" destId="{4A903B0F-4CCA-7848-B0F3-8A1E44EBE90F}" srcOrd="0" destOrd="0" parTransId="{A9AD506E-44B7-0D4E-966A-49B8377D2FD4}" sibTransId="{EF77F361-2DA1-E74A-B4E1-052251B82503}"/>
    <dgm:cxn modelId="{2325EBCC-62DB-A74D-9D52-3B1CD9B123CE}" type="presOf" srcId="{4A903B0F-4CCA-7848-B0F3-8A1E44EBE90F}" destId="{A9691312-D2AA-494C-B7C8-DFD2E4452F1F}" srcOrd="0" destOrd="0" presId="urn:microsoft.com/office/officeart/2005/8/layout/orgChart1"/>
    <dgm:cxn modelId="{B9441FD2-229E-D544-ADB1-EF70844EE28D}" type="presOf" srcId="{4A903B0F-4CCA-7848-B0F3-8A1E44EBE90F}" destId="{7379A669-A936-1145-B9D8-0092796A510E}" srcOrd="1" destOrd="0" presId="urn:microsoft.com/office/officeart/2005/8/layout/orgChart1"/>
    <dgm:cxn modelId="{F5A311D6-43D8-C54A-BFE8-3678E03DD593}" type="presOf" srcId="{C4F074BE-E1DE-B841-A4D4-995038F0EABC}" destId="{8F4DCD23-B639-C548-96E2-C7BB70011257}" srcOrd="0" destOrd="0" presId="urn:microsoft.com/office/officeart/2005/8/layout/orgChart1"/>
    <dgm:cxn modelId="{E38ADED9-0973-D248-B50B-535A922BD3D6}" type="presOf" srcId="{1DCA2032-67FE-2E41-85D8-D215920B3743}" destId="{4E7EB41B-EDAD-8347-8F40-4A590D5F19A4}" srcOrd="0" destOrd="0" presId="urn:microsoft.com/office/officeart/2005/8/layout/orgChart1"/>
    <dgm:cxn modelId="{167B2FDA-B926-EA45-BCFC-9A4392ABE98E}" type="presOf" srcId="{BCCBB16C-F26C-134E-AF01-B09AC4DE3154}" destId="{83D41E61-1A4E-824C-A7FF-DA5198F32B2D}" srcOrd="0" destOrd="0" presId="urn:microsoft.com/office/officeart/2005/8/layout/orgChart1"/>
    <dgm:cxn modelId="{233C0EDD-DB88-1A42-B082-7A48FE142EAD}" type="presOf" srcId="{8112CA64-DF83-AF4B-9A16-9B73E214C95E}" destId="{7D3B1461-AF8C-144C-A567-7479CDAF432D}" srcOrd="0" destOrd="0" presId="urn:microsoft.com/office/officeart/2005/8/layout/orgChart1"/>
    <dgm:cxn modelId="{3ACFACDD-AAEF-0645-9A43-05F55B530191}" type="presOf" srcId="{13219D37-C472-1447-8EBE-6BDD11A0D3B9}" destId="{8FFE4214-BE0F-3F4C-87A7-F085AA659E87}" srcOrd="0" destOrd="0" presId="urn:microsoft.com/office/officeart/2005/8/layout/orgChart1"/>
    <dgm:cxn modelId="{072D46E5-9E95-0643-8307-446BB0ADBE85}" type="presOf" srcId="{54249184-8F60-C34A-9CE9-12FDCBCF8EAF}" destId="{B96ADC8D-9FD4-E748-8CF0-48E1E4368F5F}" srcOrd="0" destOrd="0" presId="urn:microsoft.com/office/officeart/2005/8/layout/orgChart1"/>
    <dgm:cxn modelId="{F44BD2F9-C4CE-9743-B0F8-E05613291DF7}" srcId="{8F0B8648-39A6-E04C-9E27-B660C8C977CA}" destId="{DED1D78F-744C-0F4F-9DDA-3A6B313F0B11}" srcOrd="2" destOrd="0" parTransId="{2AFB2304-9653-F948-8742-402AF2D7E7E9}" sibTransId="{AD345567-18A2-AE4C-A8D0-DF3167A43351}"/>
    <dgm:cxn modelId="{D5B92BFE-2A10-AC45-897A-556955050826}" type="presOf" srcId="{8F0B8648-39A6-E04C-9E27-B660C8C977CA}" destId="{AD83C183-A544-0941-AFF2-367A0F48B94F}" srcOrd="1" destOrd="0" presId="urn:microsoft.com/office/officeart/2005/8/layout/orgChart1"/>
    <dgm:cxn modelId="{7782CAC3-0912-1E46-8274-DC9BEC32B7B4}" type="presParOf" srcId="{4E7EB41B-EDAD-8347-8F40-4A590D5F19A4}" destId="{3B47290D-DD03-4443-A297-AED526CED17E}" srcOrd="0" destOrd="0" presId="urn:microsoft.com/office/officeart/2005/8/layout/orgChart1"/>
    <dgm:cxn modelId="{FC343B4A-2FB4-BB4B-AF55-CF741BAA0887}" type="presParOf" srcId="{3B47290D-DD03-4443-A297-AED526CED17E}" destId="{D2EA0927-9176-BC42-B362-DFDB383E7A92}" srcOrd="0" destOrd="0" presId="urn:microsoft.com/office/officeart/2005/8/layout/orgChart1"/>
    <dgm:cxn modelId="{4270B686-5F34-AF4E-9A28-A53FE5328F99}" type="presParOf" srcId="{D2EA0927-9176-BC42-B362-DFDB383E7A92}" destId="{DB033AE3-A560-604A-B0A8-6DC929C8ECB4}" srcOrd="0" destOrd="0" presId="urn:microsoft.com/office/officeart/2005/8/layout/orgChart1"/>
    <dgm:cxn modelId="{81F78BB1-F9A2-1148-8CDD-0F0216CAA33F}" type="presParOf" srcId="{D2EA0927-9176-BC42-B362-DFDB383E7A92}" destId="{AD83C183-A544-0941-AFF2-367A0F48B94F}" srcOrd="1" destOrd="0" presId="urn:microsoft.com/office/officeart/2005/8/layout/orgChart1"/>
    <dgm:cxn modelId="{989CFBD8-D8F5-8742-BF85-3689758F54AC}" type="presParOf" srcId="{3B47290D-DD03-4443-A297-AED526CED17E}" destId="{4E5CA084-ED49-BF43-A6E7-32C4E3BBB036}" srcOrd="1" destOrd="0" presId="urn:microsoft.com/office/officeart/2005/8/layout/orgChart1"/>
    <dgm:cxn modelId="{378D4D4A-2771-BC47-B604-F97E6AC5F626}" type="presParOf" srcId="{4E5CA084-ED49-BF43-A6E7-32C4E3BBB036}" destId="{35BF5A05-E276-8A46-AE81-75E5B7C83E3F}" srcOrd="0" destOrd="0" presId="urn:microsoft.com/office/officeart/2005/8/layout/orgChart1"/>
    <dgm:cxn modelId="{3FF329D3-0A4C-F445-8FA3-7AC4927413B4}" type="presParOf" srcId="{4E5CA084-ED49-BF43-A6E7-32C4E3BBB036}" destId="{66DE589D-61E8-BC4A-8A0D-672B1F40AAE6}" srcOrd="1" destOrd="0" presId="urn:microsoft.com/office/officeart/2005/8/layout/orgChart1"/>
    <dgm:cxn modelId="{47DC8693-65E3-9E4A-9CD0-6F0B6C2FF2A2}" type="presParOf" srcId="{66DE589D-61E8-BC4A-8A0D-672B1F40AAE6}" destId="{5C39E39C-30CD-394B-A2BB-7DF7BCE808BF}" srcOrd="0" destOrd="0" presId="urn:microsoft.com/office/officeart/2005/8/layout/orgChart1"/>
    <dgm:cxn modelId="{1722A2E1-4385-CE49-8145-374D3C794F99}" type="presParOf" srcId="{5C39E39C-30CD-394B-A2BB-7DF7BCE808BF}" destId="{8E34E7A2-E338-034C-9A95-7E88A67FB79D}" srcOrd="0" destOrd="0" presId="urn:microsoft.com/office/officeart/2005/8/layout/orgChart1"/>
    <dgm:cxn modelId="{6040CC29-4B8D-0442-B13F-35FF95DD6BBF}" type="presParOf" srcId="{5C39E39C-30CD-394B-A2BB-7DF7BCE808BF}" destId="{5C56D19C-20F0-6A4F-9238-6B2BD7B630A3}" srcOrd="1" destOrd="0" presId="urn:microsoft.com/office/officeart/2005/8/layout/orgChart1"/>
    <dgm:cxn modelId="{C6FA2520-A95F-FF4D-B84D-F76560135964}" type="presParOf" srcId="{66DE589D-61E8-BC4A-8A0D-672B1F40AAE6}" destId="{A5517921-A215-4A4A-A76D-D1D6893FC635}" srcOrd="1" destOrd="0" presId="urn:microsoft.com/office/officeart/2005/8/layout/orgChart1"/>
    <dgm:cxn modelId="{A8355E4A-48A3-BF40-ABF2-104AFD9D7BF7}" type="presParOf" srcId="{A5517921-A215-4A4A-A76D-D1D6893FC635}" destId="{9BD76BD3-0471-8C45-BB03-05E17EFDFBF6}" srcOrd="0" destOrd="0" presId="urn:microsoft.com/office/officeart/2005/8/layout/orgChart1"/>
    <dgm:cxn modelId="{9899C0F8-4739-D649-B7F3-8A12AA687792}" type="presParOf" srcId="{A5517921-A215-4A4A-A76D-D1D6893FC635}" destId="{10BA0DAE-0B53-6643-8CF3-2BEEDAB0E2B5}" srcOrd="1" destOrd="0" presId="urn:microsoft.com/office/officeart/2005/8/layout/orgChart1"/>
    <dgm:cxn modelId="{00F5FFE8-1983-3740-8C62-ADB9CE3DDE41}" type="presParOf" srcId="{10BA0DAE-0B53-6643-8CF3-2BEEDAB0E2B5}" destId="{5499B5D6-A94E-C344-8D85-9A2B56F56CC9}" srcOrd="0" destOrd="0" presId="urn:microsoft.com/office/officeart/2005/8/layout/orgChart1"/>
    <dgm:cxn modelId="{FCFCFE97-5715-384C-B94D-3384944D2442}" type="presParOf" srcId="{5499B5D6-A94E-C344-8D85-9A2B56F56CC9}" destId="{A9691312-D2AA-494C-B7C8-DFD2E4452F1F}" srcOrd="0" destOrd="0" presId="urn:microsoft.com/office/officeart/2005/8/layout/orgChart1"/>
    <dgm:cxn modelId="{08F8541E-6104-3B45-B1CF-A6471DAFB6C0}" type="presParOf" srcId="{5499B5D6-A94E-C344-8D85-9A2B56F56CC9}" destId="{7379A669-A936-1145-B9D8-0092796A510E}" srcOrd="1" destOrd="0" presId="urn:microsoft.com/office/officeart/2005/8/layout/orgChart1"/>
    <dgm:cxn modelId="{BA764CAC-9242-5045-82CE-7AE40ADDD3BC}" type="presParOf" srcId="{10BA0DAE-0B53-6643-8CF3-2BEEDAB0E2B5}" destId="{0E7DB3EE-14D3-A846-8375-DE71EEDD1F48}" srcOrd="1" destOrd="0" presId="urn:microsoft.com/office/officeart/2005/8/layout/orgChart1"/>
    <dgm:cxn modelId="{D6CEDADE-2C9B-1D45-B8B0-AC8D8B7263F6}" type="presParOf" srcId="{10BA0DAE-0B53-6643-8CF3-2BEEDAB0E2B5}" destId="{89727843-1D2D-1346-9163-F69BC26B6BDA}" srcOrd="2" destOrd="0" presId="urn:microsoft.com/office/officeart/2005/8/layout/orgChart1"/>
    <dgm:cxn modelId="{FDCD8C90-DFA8-F244-9E66-302F7CF82797}" type="presParOf" srcId="{66DE589D-61E8-BC4A-8A0D-672B1F40AAE6}" destId="{24A68B95-491C-004B-B569-AB9644227A95}" srcOrd="2" destOrd="0" presId="urn:microsoft.com/office/officeart/2005/8/layout/orgChart1"/>
    <dgm:cxn modelId="{AB0C5CA3-E9D5-124C-90A8-0CF03E69F0FA}" type="presParOf" srcId="{4E5CA084-ED49-BF43-A6E7-32C4E3BBB036}" destId="{83D41E61-1A4E-824C-A7FF-DA5198F32B2D}" srcOrd="2" destOrd="0" presId="urn:microsoft.com/office/officeart/2005/8/layout/orgChart1"/>
    <dgm:cxn modelId="{72DC8F70-FC3E-C94A-9D82-0DA1F29BE914}" type="presParOf" srcId="{4E5CA084-ED49-BF43-A6E7-32C4E3BBB036}" destId="{01ACA60A-916B-0449-9D58-CF7957FB91A9}" srcOrd="3" destOrd="0" presId="urn:microsoft.com/office/officeart/2005/8/layout/orgChart1"/>
    <dgm:cxn modelId="{18F132E8-907A-824F-95A4-01377DF1F4C3}" type="presParOf" srcId="{01ACA60A-916B-0449-9D58-CF7957FB91A9}" destId="{FBEB1605-E942-004A-8BE0-7372C92004E0}" srcOrd="0" destOrd="0" presId="urn:microsoft.com/office/officeart/2005/8/layout/orgChart1"/>
    <dgm:cxn modelId="{9A0FA976-D7EA-CD40-A62A-F2C5F53F48F9}" type="presParOf" srcId="{FBEB1605-E942-004A-8BE0-7372C92004E0}" destId="{7D3B1461-AF8C-144C-A567-7479CDAF432D}" srcOrd="0" destOrd="0" presId="urn:microsoft.com/office/officeart/2005/8/layout/orgChart1"/>
    <dgm:cxn modelId="{582DF42F-6A4C-0B4D-9AD8-D3A0BF41018F}" type="presParOf" srcId="{FBEB1605-E942-004A-8BE0-7372C92004E0}" destId="{01114C42-5020-4F4C-B5D2-BBE8117EA8AC}" srcOrd="1" destOrd="0" presId="urn:microsoft.com/office/officeart/2005/8/layout/orgChart1"/>
    <dgm:cxn modelId="{8F6ECEFF-DED5-5E49-9DAD-AEA17E512101}" type="presParOf" srcId="{01ACA60A-916B-0449-9D58-CF7957FB91A9}" destId="{B337BA32-8D0B-864A-A74B-69041BC6807A}" srcOrd="1" destOrd="0" presId="urn:microsoft.com/office/officeart/2005/8/layout/orgChart1"/>
    <dgm:cxn modelId="{AFAD7C7D-0C09-6247-B3C6-DFBB42B7F9F7}" type="presParOf" srcId="{B337BA32-8D0B-864A-A74B-69041BC6807A}" destId="{2BFC9CF3-A2F5-594D-BAAF-B28556ACFF7D}" srcOrd="0" destOrd="0" presId="urn:microsoft.com/office/officeart/2005/8/layout/orgChart1"/>
    <dgm:cxn modelId="{9FD3BCAB-FB82-4541-80C8-08B21D7014CA}" type="presParOf" srcId="{B337BA32-8D0B-864A-A74B-69041BC6807A}" destId="{DDD8D748-A260-4041-8388-EE566C558375}" srcOrd="1" destOrd="0" presId="urn:microsoft.com/office/officeart/2005/8/layout/orgChart1"/>
    <dgm:cxn modelId="{AB89BDC5-CDD9-B148-996D-DD87CF0DE52E}" type="presParOf" srcId="{DDD8D748-A260-4041-8388-EE566C558375}" destId="{E4ED506F-85A7-4048-B010-F35A7E76B9D5}" srcOrd="0" destOrd="0" presId="urn:microsoft.com/office/officeart/2005/8/layout/orgChart1"/>
    <dgm:cxn modelId="{7B2F961D-9C6B-774F-8172-4922C1DE0321}" type="presParOf" srcId="{E4ED506F-85A7-4048-B010-F35A7E76B9D5}" destId="{640C11A7-403D-3745-B0BC-E3998E661455}" srcOrd="0" destOrd="0" presId="urn:microsoft.com/office/officeart/2005/8/layout/orgChart1"/>
    <dgm:cxn modelId="{CB5741FB-953B-4544-8100-837E426A2382}" type="presParOf" srcId="{E4ED506F-85A7-4048-B010-F35A7E76B9D5}" destId="{C03A1794-8869-4646-A408-82944C97B444}" srcOrd="1" destOrd="0" presId="urn:microsoft.com/office/officeart/2005/8/layout/orgChart1"/>
    <dgm:cxn modelId="{AA12B106-77EA-B841-8084-4DDA1823E7D1}" type="presParOf" srcId="{DDD8D748-A260-4041-8388-EE566C558375}" destId="{2112B200-CBA4-8745-B890-FFFF3CE852BD}" srcOrd="1" destOrd="0" presId="urn:microsoft.com/office/officeart/2005/8/layout/orgChart1"/>
    <dgm:cxn modelId="{5ED8A313-3797-4A4C-8145-F9730B128451}" type="presParOf" srcId="{DDD8D748-A260-4041-8388-EE566C558375}" destId="{2C153E46-10BB-7B42-A04B-3A31C81270CA}" srcOrd="2" destOrd="0" presId="urn:microsoft.com/office/officeart/2005/8/layout/orgChart1"/>
    <dgm:cxn modelId="{2761EF35-0BFA-E948-B241-1430ACD74EDF}" type="presParOf" srcId="{01ACA60A-916B-0449-9D58-CF7957FB91A9}" destId="{4553D29C-11ED-8642-9F08-410033C96506}" srcOrd="2" destOrd="0" presId="urn:microsoft.com/office/officeart/2005/8/layout/orgChart1"/>
    <dgm:cxn modelId="{E0678847-EF6D-614D-BD1D-ACCADEA110D8}" type="presParOf" srcId="{4E5CA084-ED49-BF43-A6E7-32C4E3BBB036}" destId="{775113F3-0904-E247-AEED-C51DC9184D9C}" srcOrd="4" destOrd="0" presId="urn:microsoft.com/office/officeart/2005/8/layout/orgChart1"/>
    <dgm:cxn modelId="{1015D8EC-F123-F24E-A92F-0A1B81E1C60B}" type="presParOf" srcId="{4E5CA084-ED49-BF43-A6E7-32C4E3BBB036}" destId="{2D8BF161-17B2-0340-B8E3-DA080C402B07}" srcOrd="5" destOrd="0" presId="urn:microsoft.com/office/officeart/2005/8/layout/orgChart1"/>
    <dgm:cxn modelId="{8634A379-52A1-9346-BFF9-D0CDD912573A}" type="presParOf" srcId="{2D8BF161-17B2-0340-B8E3-DA080C402B07}" destId="{DAFA4365-1C17-C145-88C9-A9720402FC43}" srcOrd="0" destOrd="0" presId="urn:microsoft.com/office/officeart/2005/8/layout/orgChart1"/>
    <dgm:cxn modelId="{54719FEE-22D9-6241-8F37-C509FC71D7DD}" type="presParOf" srcId="{DAFA4365-1C17-C145-88C9-A9720402FC43}" destId="{E8BFB6F3-5F7F-3040-9806-88A72C853D93}" srcOrd="0" destOrd="0" presId="urn:microsoft.com/office/officeart/2005/8/layout/orgChart1"/>
    <dgm:cxn modelId="{BFC1DE4A-56CB-2C46-8866-72168CD9009C}" type="presParOf" srcId="{DAFA4365-1C17-C145-88C9-A9720402FC43}" destId="{FBCE8FFD-B59C-C94D-88E0-73445435ACA9}" srcOrd="1" destOrd="0" presId="urn:microsoft.com/office/officeart/2005/8/layout/orgChart1"/>
    <dgm:cxn modelId="{B229D833-675F-A94C-9F83-B889C79AFBEC}" type="presParOf" srcId="{2D8BF161-17B2-0340-B8E3-DA080C402B07}" destId="{EAD2627D-7EDC-EA4E-A3FA-CBF54C1687E5}" srcOrd="1" destOrd="0" presId="urn:microsoft.com/office/officeart/2005/8/layout/orgChart1"/>
    <dgm:cxn modelId="{3CA91E15-6411-8D43-AC1C-89D428CF771C}" type="presParOf" srcId="{EAD2627D-7EDC-EA4E-A3FA-CBF54C1687E5}" destId="{B96ADC8D-9FD4-E748-8CF0-48E1E4368F5F}" srcOrd="0" destOrd="0" presId="urn:microsoft.com/office/officeart/2005/8/layout/orgChart1"/>
    <dgm:cxn modelId="{A1AA289D-C82A-0244-AC8C-B7E097024520}" type="presParOf" srcId="{EAD2627D-7EDC-EA4E-A3FA-CBF54C1687E5}" destId="{8CD4E0B2-84E4-D945-ADE5-2C89AEB1271D}" srcOrd="1" destOrd="0" presId="urn:microsoft.com/office/officeart/2005/8/layout/orgChart1"/>
    <dgm:cxn modelId="{7B078162-546C-9749-9A0C-7076FC63D837}" type="presParOf" srcId="{8CD4E0B2-84E4-D945-ADE5-2C89AEB1271D}" destId="{AB8BA506-DB04-9448-B87B-B7F21B5C14E6}" srcOrd="0" destOrd="0" presId="urn:microsoft.com/office/officeart/2005/8/layout/orgChart1"/>
    <dgm:cxn modelId="{398EF2B5-0693-A74B-B71B-9631C438DC62}" type="presParOf" srcId="{AB8BA506-DB04-9448-B87B-B7F21B5C14E6}" destId="{6F5B4018-4CD4-434E-88D6-FEB32EC21FC9}" srcOrd="0" destOrd="0" presId="urn:microsoft.com/office/officeart/2005/8/layout/orgChart1"/>
    <dgm:cxn modelId="{45DB37AA-ED06-4142-8A86-10CDCE1AFF94}" type="presParOf" srcId="{AB8BA506-DB04-9448-B87B-B7F21B5C14E6}" destId="{8A459150-5CE1-B04E-854B-804E9F3E4A06}" srcOrd="1" destOrd="0" presId="urn:microsoft.com/office/officeart/2005/8/layout/orgChart1"/>
    <dgm:cxn modelId="{71A26AF6-0E5A-934F-BE9B-CA73C4DF3FE6}" type="presParOf" srcId="{8CD4E0B2-84E4-D945-ADE5-2C89AEB1271D}" destId="{003B75DD-EA4A-024C-9E1F-EA13DF6F0159}" srcOrd="1" destOrd="0" presId="urn:microsoft.com/office/officeart/2005/8/layout/orgChart1"/>
    <dgm:cxn modelId="{DE9BA4B3-60F8-9C4B-BC38-27D26E57979B}" type="presParOf" srcId="{8CD4E0B2-84E4-D945-ADE5-2C89AEB1271D}" destId="{BD3CB0EF-92DE-134A-8A57-2A313AF59065}" srcOrd="2" destOrd="0" presId="urn:microsoft.com/office/officeart/2005/8/layout/orgChart1"/>
    <dgm:cxn modelId="{F7D511C8-1368-9045-9192-09DCFCBBDF02}" type="presParOf" srcId="{2D8BF161-17B2-0340-B8E3-DA080C402B07}" destId="{23A00102-81CA-CC48-9198-3242F99312B8}" srcOrd="2" destOrd="0" presId="urn:microsoft.com/office/officeart/2005/8/layout/orgChart1"/>
    <dgm:cxn modelId="{BFFE5FB7-1DDB-D34D-ADC0-967F656C5A43}" type="presParOf" srcId="{3B47290D-DD03-4443-A297-AED526CED17E}" destId="{B7F0F68B-9235-F34E-AFCE-9A747E2AA27C}" srcOrd="2" destOrd="0" presId="urn:microsoft.com/office/officeart/2005/8/layout/orgChart1"/>
    <dgm:cxn modelId="{FE4DBB93-FC9C-C042-8514-DE9D8F300D23}" type="presParOf" srcId="{B7F0F68B-9235-F34E-AFCE-9A747E2AA27C}" destId="{795E6DC1-D544-F248-B9B7-4B807F901351}" srcOrd="0" destOrd="0" presId="urn:microsoft.com/office/officeart/2005/8/layout/orgChart1"/>
    <dgm:cxn modelId="{C908513C-BB53-134D-9494-D1D7F87824B9}" type="presParOf" srcId="{B7F0F68B-9235-F34E-AFCE-9A747E2AA27C}" destId="{F0D09627-2E32-D44C-ACE7-7C109F462443}" srcOrd="1" destOrd="0" presId="urn:microsoft.com/office/officeart/2005/8/layout/orgChart1"/>
    <dgm:cxn modelId="{704B1F47-C04D-C043-911F-F42A7BF4059F}" type="presParOf" srcId="{F0D09627-2E32-D44C-ACE7-7C109F462443}" destId="{AC22DC9E-C02E-854D-9B89-E58C3C137733}" srcOrd="0" destOrd="0" presId="urn:microsoft.com/office/officeart/2005/8/layout/orgChart1"/>
    <dgm:cxn modelId="{1973E205-8737-EC42-8490-1464256A0181}" type="presParOf" srcId="{AC22DC9E-C02E-854D-9B89-E58C3C137733}" destId="{8F4DCD23-B639-C548-96E2-C7BB70011257}" srcOrd="0" destOrd="0" presId="urn:microsoft.com/office/officeart/2005/8/layout/orgChart1"/>
    <dgm:cxn modelId="{0C83E79A-F248-804B-BD22-9E9547F6EC52}" type="presParOf" srcId="{AC22DC9E-C02E-854D-9B89-E58C3C137733}" destId="{1A7D5833-5BFA-E944-ACD1-3993F976CF39}" srcOrd="1" destOrd="0" presId="urn:microsoft.com/office/officeart/2005/8/layout/orgChart1"/>
    <dgm:cxn modelId="{6181E9B3-95C6-6846-881A-CD113F5C9694}" type="presParOf" srcId="{F0D09627-2E32-D44C-ACE7-7C109F462443}" destId="{7B1A5AD8-9083-AA44-8B69-22E586B94A62}" srcOrd="1" destOrd="0" presId="urn:microsoft.com/office/officeart/2005/8/layout/orgChart1"/>
    <dgm:cxn modelId="{4ABDC8F9-3C10-1143-A645-6CF2303EF3D6}" type="presParOf" srcId="{F0D09627-2E32-D44C-ACE7-7C109F462443}" destId="{64ADB7C5-AC19-0145-9FE6-67E7B64DA487}" srcOrd="2" destOrd="0" presId="urn:microsoft.com/office/officeart/2005/8/layout/orgChart1"/>
    <dgm:cxn modelId="{72660FFD-4E2E-EA41-8F19-475C9E0D63A3}" type="presParOf" srcId="{B7F0F68B-9235-F34E-AFCE-9A747E2AA27C}" destId="{92F87E97-DEEE-8F40-8C4E-FC748BE1F09D}" srcOrd="2" destOrd="0" presId="urn:microsoft.com/office/officeart/2005/8/layout/orgChart1"/>
    <dgm:cxn modelId="{8F61C066-F7A7-6F47-AECA-4422EF79C9E4}" type="presParOf" srcId="{B7F0F68B-9235-F34E-AFCE-9A747E2AA27C}" destId="{31EA8876-38E3-1C44-830A-979CC06D0993}" srcOrd="3" destOrd="0" presId="urn:microsoft.com/office/officeart/2005/8/layout/orgChart1"/>
    <dgm:cxn modelId="{83578E30-6A8A-AE44-88D5-C133C55646D3}" type="presParOf" srcId="{31EA8876-38E3-1C44-830A-979CC06D0993}" destId="{786AECD7-4AD5-1446-A0C9-64AB4018D51B}" srcOrd="0" destOrd="0" presId="urn:microsoft.com/office/officeart/2005/8/layout/orgChart1"/>
    <dgm:cxn modelId="{CE315D1D-DE81-5141-96C9-FBB73F8CC156}" type="presParOf" srcId="{786AECD7-4AD5-1446-A0C9-64AB4018D51B}" destId="{8FFE4214-BE0F-3F4C-87A7-F085AA659E87}" srcOrd="0" destOrd="0" presId="urn:microsoft.com/office/officeart/2005/8/layout/orgChart1"/>
    <dgm:cxn modelId="{CF3538AE-58B6-1248-8189-9D94994FDF45}" type="presParOf" srcId="{786AECD7-4AD5-1446-A0C9-64AB4018D51B}" destId="{CF7909EC-492D-3843-8DC5-1769D6D9C78D}" srcOrd="1" destOrd="0" presId="urn:microsoft.com/office/officeart/2005/8/layout/orgChart1"/>
    <dgm:cxn modelId="{956A0B95-4BD0-3944-ACE2-2EA06B27A600}" type="presParOf" srcId="{31EA8876-38E3-1C44-830A-979CC06D0993}" destId="{149B9EE0-8E83-5B47-A35C-47136C1F006C}" srcOrd="1" destOrd="0" presId="urn:microsoft.com/office/officeart/2005/8/layout/orgChart1"/>
    <dgm:cxn modelId="{D2AE4D34-9C20-244E-8CEC-C9E36E9F1197}" type="presParOf" srcId="{31EA8876-38E3-1C44-830A-979CC06D0993}" destId="{36429377-DD33-F942-8155-4F638FDA597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7B341-F939-1849-9E79-9E4B681BD460}">
      <dsp:nvSpPr>
        <dsp:cNvPr id="0" name=""/>
        <dsp:cNvSpPr/>
      </dsp:nvSpPr>
      <dsp:spPr>
        <a:xfrm>
          <a:off x="457200" y="1605871"/>
          <a:ext cx="3459881" cy="1674582"/>
        </a:xfrm>
        <a:prstGeom prst="chevron">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b="1" kern="1200" err="1"/>
            <a:t>Erkundung</a:t>
          </a:r>
          <a:endParaRPr lang="en-GB" sz="1800" b="1" kern="1200"/>
        </a:p>
      </dsp:txBody>
      <dsp:txXfrm>
        <a:off x="1294491" y="1605871"/>
        <a:ext cx="1785299" cy="1674582"/>
      </dsp:txXfrm>
    </dsp:sp>
    <dsp:sp modelId="{EBDC6274-B281-1D49-A8CB-4D397E947244}">
      <dsp:nvSpPr>
        <dsp:cNvPr id="0" name=""/>
        <dsp:cNvSpPr/>
      </dsp:nvSpPr>
      <dsp:spPr>
        <a:xfrm>
          <a:off x="3414216" y="1605871"/>
          <a:ext cx="3459881" cy="1674582"/>
        </a:xfrm>
        <a:prstGeom prst="chevron">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b="1" kern="1200" err="1"/>
            <a:t>Investition</a:t>
          </a:r>
          <a:endParaRPr lang="en-GB" sz="1800" b="1" kern="1200"/>
        </a:p>
      </dsp:txBody>
      <dsp:txXfrm>
        <a:off x="4251507" y="1605871"/>
        <a:ext cx="1785299" cy="1674582"/>
      </dsp:txXfrm>
    </dsp:sp>
    <dsp:sp modelId="{0C8502E7-F8BB-D849-8816-AC8BD71E79D1}">
      <dsp:nvSpPr>
        <dsp:cNvPr id="0" name=""/>
        <dsp:cNvSpPr/>
      </dsp:nvSpPr>
      <dsp:spPr>
        <a:xfrm>
          <a:off x="6363357" y="1605871"/>
          <a:ext cx="3459881" cy="1674582"/>
        </a:xfrm>
        <a:prstGeom prst="chevron">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b="1" kern="1200" err="1"/>
            <a:t>Steuerung</a:t>
          </a:r>
          <a:endParaRPr lang="en-GB" sz="1800" b="1" kern="1200"/>
        </a:p>
      </dsp:txBody>
      <dsp:txXfrm>
        <a:off x="7200648" y="1605871"/>
        <a:ext cx="1785299" cy="16745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87E97-DEEE-8F40-8C4E-FC748BE1F09D}">
      <dsp:nvSpPr>
        <dsp:cNvPr id="0" name=""/>
        <dsp:cNvSpPr/>
      </dsp:nvSpPr>
      <dsp:spPr>
        <a:xfrm>
          <a:off x="5143500" y="1442630"/>
          <a:ext cx="1101516" cy="507014"/>
        </a:xfrm>
        <a:custGeom>
          <a:avLst/>
          <a:gdLst/>
          <a:ahLst/>
          <a:cxnLst/>
          <a:rect l="0" t="0" r="0" b="0"/>
          <a:pathLst>
            <a:path>
              <a:moveTo>
                <a:pt x="0" y="0"/>
              </a:moveTo>
              <a:lnTo>
                <a:pt x="0" y="507014"/>
              </a:lnTo>
              <a:lnTo>
                <a:pt x="1101516" y="507014"/>
              </a:lnTo>
            </a:path>
          </a:pathLst>
        </a:custGeom>
        <a:noFill/>
        <a:ln w="12700" cap="flat" cmpd="sng" algn="ctr">
          <a:solidFill>
            <a:schemeClr val="tx1">
              <a:lumMod val="90000"/>
              <a:lumOff val="10000"/>
            </a:schemeClr>
          </a:solidFill>
          <a:prstDash val="solid"/>
        </a:ln>
        <a:effectLst/>
      </dsp:spPr>
      <dsp:style>
        <a:lnRef idx="2">
          <a:scrgbClr r="0" g="0" b="0"/>
        </a:lnRef>
        <a:fillRef idx="0">
          <a:scrgbClr r="0" g="0" b="0"/>
        </a:fillRef>
        <a:effectRef idx="0">
          <a:scrgbClr r="0" g="0" b="0"/>
        </a:effectRef>
        <a:fontRef idx="minor"/>
      </dsp:style>
    </dsp:sp>
    <dsp:sp modelId="{795E6DC1-D544-F248-B9B7-4B807F901351}">
      <dsp:nvSpPr>
        <dsp:cNvPr id="0" name=""/>
        <dsp:cNvSpPr/>
      </dsp:nvSpPr>
      <dsp:spPr>
        <a:xfrm>
          <a:off x="3953460" y="1442630"/>
          <a:ext cx="1190039" cy="507014"/>
        </a:xfrm>
        <a:custGeom>
          <a:avLst/>
          <a:gdLst/>
          <a:ahLst/>
          <a:cxnLst/>
          <a:rect l="0" t="0" r="0" b="0"/>
          <a:pathLst>
            <a:path>
              <a:moveTo>
                <a:pt x="1190039" y="0"/>
              </a:moveTo>
              <a:lnTo>
                <a:pt x="1190039" y="507014"/>
              </a:lnTo>
              <a:lnTo>
                <a:pt x="0" y="507014"/>
              </a:lnTo>
            </a:path>
          </a:pathLst>
        </a:custGeom>
        <a:noFill/>
        <a:ln w="12700" cap="flat" cmpd="sng" algn="ctr">
          <a:solidFill>
            <a:schemeClr val="tx1">
              <a:lumMod val="90000"/>
              <a:lumOff val="10000"/>
            </a:schemeClr>
          </a:solidFill>
          <a:prstDash val="solid"/>
        </a:ln>
        <a:effectLst/>
      </dsp:spPr>
      <dsp:style>
        <a:lnRef idx="2">
          <a:scrgbClr r="0" g="0" b="0"/>
        </a:lnRef>
        <a:fillRef idx="0">
          <a:scrgbClr r="0" g="0" b="0"/>
        </a:fillRef>
        <a:effectRef idx="0">
          <a:scrgbClr r="0" g="0" b="0"/>
        </a:effectRef>
        <a:fontRef idx="minor"/>
      </dsp:style>
    </dsp:sp>
    <dsp:sp modelId="{B96ADC8D-9FD4-E748-8CF0-48E1E4368F5F}">
      <dsp:nvSpPr>
        <dsp:cNvPr id="0" name=""/>
        <dsp:cNvSpPr/>
      </dsp:nvSpPr>
      <dsp:spPr>
        <a:xfrm>
          <a:off x="7348865" y="3896539"/>
          <a:ext cx="652128" cy="693779"/>
        </a:xfrm>
        <a:custGeom>
          <a:avLst/>
          <a:gdLst/>
          <a:ahLst/>
          <a:cxnLst/>
          <a:rect l="0" t="0" r="0" b="0"/>
          <a:pathLst>
            <a:path>
              <a:moveTo>
                <a:pt x="0" y="0"/>
              </a:moveTo>
              <a:lnTo>
                <a:pt x="0" y="693779"/>
              </a:lnTo>
              <a:lnTo>
                <a:pt x="652128" y="693779"/>
              </a:lnTo>
            </a:path>
          </a:pathLst>
        </a:custGeom>
        <a:noFill/>
        <a:ln w="12700" cap="flat" cmpd="sng" algn="ctr">
          <a:solidFill>
            <a:schemeClr val="tx1">
              <a:lumMod val="90000"/>
              <a:lumOff val="10000"/>
            </a:schemeClr>
          </a:solidFill>
          <a:prstDash val="solid"/>
        </a:ln>
        <a:effectLst/>
      </dsp:spPr>
      <dsp:style>
        <a:lnRef idx="2">
          <a:scrgbClr r="0" g="0" b="0"/>
        </a:lnRef>
        <a:fillRef idx="0">
          <a:scrgbClr r="0" g="0" b="0"/>
        </a:fillRef>
        <a:effectRef idx="0">
          <a:scrgbClr r="0" g="0" b="0"/>
        </a:effectRef>
        <a:fontRef idx="minor"/>
      </dsp:style>
    </dsp:sp>
    <dsp:sp modelId="{775113F3-0904-E247-AEED-C51DC9184D9C}">
      <dsp:nvSpPr>
        <dsp:cNvPr id="0" name=""/>
        <dsp:cNvSpPr/>
      </dsp:nvSpPr>
      <dsp:spPr>
        <a:xfrm>
          <a:off x="5143500" y="1442630"/>
          <a:ext cx="3016572" cy="1439901"/>
        </a:xfrm>
        <a:custGeom>
          <a:avLst/>
          <a:gdLst/>
          <a:ahLst/>
          <a:cxnLst/>
          <a:rect l="0" t="0" r="0" b="0"/>
          <a:pathLst>
            <a:path>
              <a:moveTo>
                <a:pt x="0" y="0"/>
              </a:moveTo>
              <a:lnTo>
                <a:pt x="0" y="1226959"/>
              </a:lnTo>
              <a:lnTo>
                <a:pt x="3016572" y="1226959"/>
              </a:lnTo>
              <a:lnTo>
                <a:pt x="3016572" y="1439901"/>
              </a:lnTo>
            </a:path>
          </a:pathLst>
        </a:custGeom>
        <a:noFill/>
        <a:ln w="12700" cap="flat" cmpd="sng" algn="ctr">
          <a:solidFill>
            <a:schemeClr val="tx1">
              <a:lumMod val="90000"/>
              <a:lumOff val="10000"/>
            </a:schemeClr>
          </a:solidFill>
          <a:prstDash val="solid"/>
        </a:ln>
        <a:effectLst/>
      </dsp:spPr>
      <dsp:style>
        <a:lnRef idx="2">
          <a:scrgbClr r="0" g="0" b="0"/>
        </a:lnRef>
        <a:fillRef idx="0">
          <a:scrgbClr r="0" g="0" b="0"/>
        </a:fillRef>
        <a:effectRef idx="0">
          <a:scrgbClr r="0" g="0" b="0"/>
        </a:effectRef>
        <a:fontRef idx="minor"/>
      </dsp:style>
    </dsp:sp>
    <dsp:sp modelId="{2BFC9CF3-A2F5-594D-BAAF-B28556ACFF7D}">
      <dsp:nvSpPr>
        <dsp:cNvPr id="0" name=""/>
        <dsp:cNvSpPr/>
      </dsp:nvSpPr>
      <dsp:spPr>
        <a:xfrm>
          <a:off x="4355072" y="3881035"/>
          <a:ext cx="674118" cy="709278"/>
        </a:xfrm>
        <a:custGeom>
          <a:avLst/>
          <a:gdLst/>
          <a:ahLst/>
          <a:cxnLst/>
          <a:rect l="0" t="0" r="0" b="0"/>
          <a:pathLst>
            <a:path>
              <a:moveTo>
                <a:pt x="0" y="0"/>
              </a:moveTo>
              <a:lnTo>
                <a:pt x="0" y="709278"/>
              </a:lnTo>
              <a:lnTo>
                <a:pt x="674118" y="709278"/>
              </a:lnTo>
            </a:path>
          </a:pathLst>
        </a:custGeom>
        <a:noFill/>
        <a:ln w="12700" cap="flat" cmpd="sng" algn="ctr">
          <a:solidFill>
            <a:schemeClr val="tx1">
              <a:lumMod val="90000"/>
              <a:lumOff val="10000"/>
            </a:schemeClr>
          </a:solidFill>
          <a:prstDash val="solid"/>
        </a:ln>
        <a:effectLst/>
      </dsp:spPr>
      <dsp:style>
        <a:lnRef idx="2">
          <a:scrgbClr r="0" g="0" b="0"/>
        </a:lnRef>
        <a:fillRef idx="0">
          <a:scrgbClr r="0" g="0" b="0"/>
        </a:fillRef>
        <a:effectRef idx="0">
          <a:scrgbClr r="0" g="0" b="0"/>
        </a:effectRef>
        <a:fontRef idx="minor"/>
      </dsp:style>
    </dsp:sp>
    <dsp:sp modelId="{83D41E61-1A4E-824C-A7FF-DA5198F32B2D}">
      <dsp:nvSpPr>
        <dsp:cNvPr id="0" name=""/>
        <dsp:cNvSpPr/>
      </dsp:nvSpPr>
      <dsp:spPr>
        <a:xfrm>
          <a:off x="5083097" y="1442630"/>
          <a:ext cx="91440" cy="1424397"/>
        </a:xfrm>
        <a:custGeom>
          <a:avLst/>
          <a:gdLst/>
          <a:ahLst/>
          <a:cxnLst/>
          <a:rect l="0" t="0" r="0" b="0"/>
          <a:pathLst>
            <a:path>
              <a:moveTo>
                <a:pt x="60402" y="0"/>
              </a:moveTo>
              <a:lnTo>
                <a:pt x="60402" y="1211455"/>
              </a:lnTo>
              <a:lnTo>
                <a:pt x="45720" y="1211455"/>
              </a:lnTo>
              <a:lnTo>
                <a:pt x="45720" y="1424397"/>
              </a:lnTo>
            </a:path>
          </a:pathLst>
        </a:custGeom>
        <a:noFill/>
        <a:ln w="12700" cap="flat" cmpd="sng" algn="ctr">
          <a:solidFill>
            <a:schemeClr val="tx2">
              <a:lumMod val="90000"/>
              <a:lumOff val="10000"/>
            </a:schemeClr>
          </a:solidFill>
          <a:prstDash val="solid"/>
        </a:ln>
        <a:effectLst/>
      </dsp:spPr>
      <dsp:style>
        <a:lnRef idx="2">
          <a:scrgbClr r="0" g="0" b="0"/>
        </a:lnRef>
        <a:fillRef idx="0">
          <a:scrgbClr r="0" g="0" b="0"/>
        </a:fillRef>
        <a:effectRef idx="0">
          <a:scrgbClr r="0" g="0" b="0"/>
        </a:effectRef>
        <a:fontRef idx="minor"/>
      </dsp:style>
    </dsp:sp>
    <dsp:sp modelId="{9BD76BD3-0471-8C45-BB03-05E17EFDFBF6}">
      <dsp:nvSpPr>
        <dsp:cNvPr id="0" name=""/>
        <dsp:cNvSpPr/>
      </dsp:nvSpPr>
      <dsp:spPr>
        <a:xfrm>
          <a:off x="1422009" y="3881035"/>
          <a:ext cx="807413" cy="721963"/>
        </a:xfrm>
        <a:custGeom>
          <a:avLst/>
          <a:gdLst/>
          <a:ahLst/>
          <a:cxnLst/>
          <a:rect l="0" t="0" r="0" b="0"/>
          <a:pathLst>
            <a:path>
              <a:moveTo>
                <a:pt x="0" y="0"/>
              </a:moveTo>
              <a:lnTo>
                <a:pt x="0" y="721963"/>
              </a:lnTo>
              <a:lnTo>
                <a:pt x="807413" y="721963"/>
              </a:lnTo>
            </a:path>
          </a:pathLst>
        </a:custGeom>
        <a:noFill/>
        <a:ln w="12700" cap="flat" cmpd="sng" algn="ctr">
          <a:solidFill>
            <a:schemeClr val="tx1">
              <a:lumMod val="90000"/>
              <a:lumOff val="10000"/>
            </a:schemeClr>
          </a:solidFill>
          <a:prstDash val="solid"/>
        </a:ln>
        <a:effectLst/>
      </dsp:spPr>
      <dsp:style>
        <a:lnRef idx="2">
          <a:scrgbClr r="0" g="0" b="0"/>
        </a:lnRef>
        <a:fillRef idx="0">
          <a:scrgbClr r="0" g="0" b="0"/>
        </a:fillRef>
        <a:effectRef idx="0">
          <a:scrgbClr r="0" g="0" b="0"/>
        </a:effectRef>
        <a:fontRef idx="minor"/>
      </dsp:style>
    </dsp:sp>
    <dsp:sp modelId="{35BF5A05-E276-8A46-AE81-75E5B7C83E3F}">
      <dsp:nvSpPr>
        <dsp:cNvPr id="0" name=""/>
        <dsp:cNvSpPr/>
      </dsp:nvSpPr>
      <dsp:spPr>
        <a:xfrm>
          <a:off x="2233216" y="1442630"/>
          <a:ext cx="2910283" cy="1424397"/>
        </a:xfrm>
        <a:custGeom>
          <a:avLst/>
          <a:gdLst/>
          <a:ahLst/>
          <a:cxnLst/>
          <a:rect l="0" t="0" r="0" b="0"/>
          <a:pathLst>
            <a:path>
              <a:moveTo>
                <a:pt x="2910283" y="0"/>
              </a:moveTo>
              <a:lnTo>
                <a:pt x="2910283" y="1211455"/>
              </a:lnTo>
              <a:lnTo>
                <a:pt x="0" y="1211455"/>
              </a:lnTo>
              <a:lnTo>
                <a:pt x="0" y="1424397"/>
              </a:lnTo>
            </a:path>
          </a:pathLst>
        </a:custGeom>
        <a:noFill/>
        <a:ln w="12700" cap="flat" cmpd="sng" algn="ctr">
          <a:solidFill>
            <a:schemeClr val="tx1">
              <a:lumMod val="90000"/>
              <a:lumOff val="10000"/>
            </a:schemeClr>
          </a:solidFill>
          <a:prstDash val="solid"/>
        </a:ln>
        <a:effectLst/>
      </dsp:spPr>
      <dsp:style>
        <a:lnRef idx="2">
          <a:scrgbClr r="0" g="0" b="0"/>
        </a:lnRef>
        <a:fillRef idx="0">
          <a:scrgbClr r="0" g="0" b="0"/>
        </a:fillRef>
        <a:effectRef idx="0">
          <a:scrgbClr r="0" g="0" b="0"/>
        </a:effectRef>
        <a:fontRef idx="minor"/>
      </dsp:style>
    </dsp:sp>
    <dsp:sp modelId="{DB033AE3-A560-604A-B0A8-6DC929C8ECB4}">
      <dsp:nvSpPr>
        <dsp:cNvPr id="0" name=""/>
        <dsp:cNvSpPr/>
      </dsp:nvSpPr>
      <dsp:spPr>
        <a:xfrm>
          <a:off x="4129492" y="428622"/>
          <a:ext cx="2028015" cy="1014007"/>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b="1" kern="1200" spc="25">
              <a:latin typeface="Arial"/>
              <a:cs typeface="Arial"/>
            </a:rPr>
            <a:t>Geschäftsführung</a:t>
          </a:r>
          <a:endParaRPr lang="en-GB" sz="1700" kern="1200"/>
        </a:p>
      </dsp:txBody>
      <dsp:txXfrm>
        <a:off x="4129492" y="428622"/>
        <a:ext cx="2028015" cy="1014007"/>
      </dsp:txXfrm>
    </dsp:sp>
    <dsp:sp modelId="{8E34E7A2-E338-034C-9A95-7E88A67FB79D}">
      <dsp:nvSpPr>
        <dsp:cNvPr id="0" name=""/>
        <dsp:cNvSpPr/>
      </dsp:nvSpPr>
      <dsp:spPr>
        <a:xfrm>
          <a:off x="1219208" y="2867027"/>
          <a:ext cx="2028015" cy="1014007"/>
        </a:xfrm>
        <a:prstGeom prst="rect">
          <a:avLst/>
        </a:prstGeom>
        <a:solidFill>
          <a:schemeClr val="tx1">
            <a:lumMod val="50000"/>
            <a:lumOff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b="1" kern="1200" spc="25">
              <a:latin typeface="Arial"/>
              <a:cs typeface="Arial"/>
            </a:rPr>
            <a:t>Marketing Manager</a:t>
          </a:r>
          <a:endParaRPr lang="en-GB" sz="1700" kern="1200"/>
        </a:p>
      </dsp:txBody>
      <dsp:txXfrm>
        <a:off x="1219208" y="2867027"/>
        <a:ext cx="2028015" cy="1014007"/>
      </dsp:txXfrm>
    </dsp:sp>
    <dsp:sp modelId="{A9691312-D2AA-494C-B7C8-DFD2E4452F1F}">
      <dsp:nvSpPr>
        <dsp:cNvPr id="0" name=""/>
        <dsp:cNvSpPr/>
      </dsp:nvSpPr>
      <dsp:spPr>
        <a:xfrm>
          <a:off x="2229423" y="4322423"/>
          <a:ext cx="1500021" cy="561151"/>
        </a:xfrm>
        <a:prstGeom prst="rect">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1" kern="1200" err="1"/>
            <a:t>Assistenz</a:t>
          </a:r>
          <a:endParaRPr lang="en-GB" sz="1700" b="1" kern="1200"/>
        </a:p>
      </dsp:txBody>
      <dsp:txXfrm>
        <a:off x="2229423" y="4322423"/>
        <a:ext cx="1500021" cy="561151"/>
      </dsp:txXfrm>
    </dsp:sp>
    <dsp:sp modelId="{7D3B1461-AF8C-144C-A567-7479CDAF432D}">
      <dsp:nvSpPr>
        <dsp:cNvPr id="0" name=""/>
        <dsp:cNvSpPr/>
      </dsp:nvSpPr>
      <dsp:spPr>
        <a:xfrm>
          <a:off x="4161636" y="2867027"/>
          <a:ext cx="1934361" cy="1014007"/>
        </a:xfrm>
        <a:prstGeom prst="rect">
          <a:avLst/>
        </a:prstGeom>
        <a:solidFill>
          <a:schemeClr val="tx1">
            <a:lumMod val="50000"/>
            <a:lumOff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b="1" kern="1200" spc="20">
              <a:latin typeface="Arial"/>
              <a:cs typeface="Arial"/>
            </a:rPr>
            <a:t>Financial </a:t>
          </a:r>
          <a:r>
            <a:rPr lang="de-DE" sz="1700" b="1" kern="1200" spc="25">
              <a:latin typeface="Arial"/>
              <a:cs typeface="Arial"/>
            </a:rPr>
            <a:t>Manager</a:t>
          </a:r>
          <a:endParaRPr lang="en-GB" sz="1700" kern="1200"/>
        </a:p>
      </dsp:txBody>
      <dsp:txXfrm>
        <a:off x="4161636" y="2867027"/>
        <a:ext cx="1934361" cy="1014007"/>
      </dsp:txXfrm>
    </dsp:sp>
    <dsp:sp modelId="{640C11A7-403D-3745-B0BC-E3998E661455}">
      <dsp:nvSpPr>
        <dsp:cNvPr id="0" name=""/>
        <dsp:cNvSpPr/>
      </dsp:nvSpPr>
      <dsp:spPr>
        <a:xfrm>
          <a:off x="5029190" y="4322423"/>
          <a:ext cx="1361690" cy="535781"/>
        </a:xfrm>
        <a:prstGeom prst="rect">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1" kern="1200" err="1"/>
            <a:t>Assistenz</a:t>
          </a:r>
          <a:endParaRPr lang="en-GB" sz="1700" b="1" kern="1200"/>
        </a:p>
      </dsp:txBody>
      <dsp:txXfrm>
        <a:off x="5029190" y="4322423"/>
        <a:ext cx="1361690" cy="535781"/>
      </dsp:txXfrm>
    </dsp:sp>
    <dsp:sp modelId="{E8BFB6F3-5F7F-3040-9806-88A72C853D93}">
      <dsp:nvSpPr>
        <dsp:cNvPr id="0" name=""/>
        <dsp:cNvSpPr/>
      </dsp:nvSpPr>
      <dsp:spPr>
        <a:xfrm>
          <a:off x="7146064" y="2882532"/>
          <a:ext cx="2028015" cy="1014007"/>
        </a:xfrm>
        <a:prstGeom prst="rect">
          <a:avLst/>
        </a:prstGeom>
        <a:solidFill>
          <a:schemeClr val="tx1">
            <a:lumMod val="50000"/>
            <a:lumOff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b="1" kern="1200" spc="20">
              <a:latin typeface="Arial"/>
              <a:cs typeface="Arial"/>
            </a:rPr>
            <a:t>Public </a:t>
          </a:r>
          <a:r>
            <a:rPr lang="de-DE" sz="1700" b="1" kern="1200" spc="25">
              <a:latin typeface="Arial"/>
              <a:cs typeface="Arial"/>
            </a:rPr>
            <a:t>Relations Manager</a:t>
          </a:r>
          <a:endParaRPr lang="en-GB" sz="1700" kern="1200"/>
        </a:p>
      </dsp:txBody>
      <dsp:txXfrm>
        <a:off x="7146064" y="2882532"/>
        <a:ext cx="2028015" cy="1014007"/>
      </dsp:txXfrm>
    </dsp:sp>
    <dsp:sp modelId="{6F5B4018-4CD4-434E-88D6-FEB32EC21FC9}">
      <dsp:nvSpPr>
        <dsp:cNvPr id="0" name=""/>
        <dsp:cNvSpPr/>
      </dsp:nvSpPr>
      <dsp:spPr>
        <a:xfrm>
          <a:off x="8000994" y="4322423"/>
          <a:ext cx="1521011" cy="535791"/>
        </a:xfrm>
        <a:prstGeom prst="rect">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1" kern="1200" err="1"/>
            <a:t>Assistenz</a:t>
          </a:r>
          <a:endParaRPr lang="en-GB" sz="1700" b="1" kern="1200"/>
        </a:p>
      </dsp:txBody>
      <dsp:txXfrm>
        <a:off x="8000994" y="4322423"/>
        <a:ext cx="1521011" cy="535791"/>
      </dsp:txXfrm>
    </dsp:sp>
    <dsp:sp modelId="{8F4DCD23-B639-C548-96E2-C7BB70011257}">
      <dsp:nvSpPr>
        <dsp:cNvPr id="0" name=""/>
        <dsp:cNvSpPr/>
      </dsp:nvSpPr>
      <dsp:spPr>
        <a:xfrm>
          <a:off x="1228131" y="1682595"/>
          <a:ext cx="2725328" cy="534098"/>
        </a:xfrm>
        <a:prstGeom prst="rect">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b="1" kern="1200" spc="15">
              <a:latin typeface="Arial"/>
              <a:cs typeface="Arial"/>
            </a:rPr>
            <a:t>Office</a:t>
          </a:r>
          <a:r>
            <a:rPr lang="de-DE" sz="1700" b="1" kern="1200" spc="35">
              <a:latin typeface="Arial"/>
              <a:cs typeface="Arial"/>
            </a:rPr>
            <a:t> </a:t>
          </a:r>
          <a:r>
            <a:rPr lang="de-DE" sz="1700" b="1" kern="1200" spc="25">
              <a:latin typeface="Arial"/>
              <a:cs typeface="Arial"/>
            </a:rPr>
            <a:t>Management</a:t>
          </a:r>
          <a:endParaRPr lang="en-GB" sz="1700" kern="1200"/>
        </a:p>
      </dsp:txBody>
      <dsp:txXfrm>
        <a:off x="1228131" y="1682595"/>
        <a:ext cx="2725328" cy="534098"/>
      </dsp:txXfrm>
    </dsp:sp>
    <dsp:sp modelId="{8FFE4214-BE0F-3F4C-87A7-F085AA659E87}">
      <dsp:nvSpPr>
        <dsp:cNvPr id="0" name=""/>
        <dsp:cNvSpPr/>
      </dsp:nvSpPr>
      <dsp:spPr>
        <a:xfrm>
          <a:off x="6245016" y="1467073"/>
          <a:ext cx="2929063" cy="965142"/>
        </a:xfrm>
        <a:prstGeom prst="rect">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b="1" kern="1200" spc="25">
              <a:latin typeface="Arial"/>
              <a:cs typeface="Arial"/>
            </a:rPr>
            <a:t>Stellvertretung  Geschäftsführung</a:t>
          </a:r>
          <a:endParaRPr lang="en-GB" sz="1700" kern="1200"/>
        </a:p>
      </dsp:txBody>
      <dsp:txXfrm>
        <a:off x="6245016" y="1467073"/>
        <a:ext cx="2929063" cy="96514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5BB677-8B52-7E4E-A215-BCD1A2306733}"/>
              </a:ext>
            </a:extLst>
          </p:cNvPr>
          <p:cNvSpPr>
            <a:spLocks noGrp="1"/>
          </p:cNvSpPr>
          <p:nvPr>
            <p:ph type="hdr" sz="quarter"/>
          </p:nvPr>
        </p:nvSpPr>
        <p:spPr>
          <a:xfrm>
            <a:off x="0" y="0"/>
            <a:ext cx="4301543" cy="341458"/>
          </a:xfrm>
          <a:prstGeom prst="rect">
            <a:avLst/>
          </a:prstGeom>
        </p:spPr>
        <p:txBody>
          <a:bodyPr vert="horz" lIns="80275" tIns="40138" rIns="80275" bIns="40138" rtlCol="0"/>
          <a:lstStyle>
            <a:lvl1pPr algn="l">
              <a:defRPr sz="1100"/>
            </a:lvl1pPr>
          </a:lstStyle>
          <a:p>
            <a:endParaRPr lang="de-DE"/>
          </a:p>
        </p:txBody>
      </p:sp>
      <p:sp>
        <p:nvSpPr>
          <p:cNvPr id="3" name="Date Placeholder 2">
            <a:extLst>
              <a:ext uri="{FF2B5EF4-FFF2-40B4-BE49-F238E27FC236}">
                <a16:creationId xmlns:a16="http://schemas.microsoft.com/office/drawing/2014/main" id="{2786AD5D-4532-714B-ABD6-C8165B6D2388}"/>
              </a:ext>
            </a:extLst>
          </p:cNvPr>
          <p:cNvSpPr>
            <a:spLocks noGrp="1"/>
          </p:cNvSpPr>
          <p:nvPr>
            <p:ph type="dt" sz="quarter" idx="1"/>
          </p:nvPr>
        </p:nvSpPr>
        <p:spPr>
          <a:xfrm>
            <a:off x="5622510" y="0"/>
            <a:ext cx="4301543" cy="341458"/>
          </a:xfrm>
          <a:prstGeom prst="rect">
            <a:avLst/>
          </a:prstGeom>
        </p:spPr>
        <p:txBody>
          <a:bodyPr vert="horz" lIns="80275" tIns="40138" rIns="80275" bIns="40138" rtlCol="0"/>
          <a:lstStyle>
            <a:lvl1pPr algn="r">
              <a:defRPr sz="1100"/>
            </a:lvl1pPr>
          </a:lstStyle>
          <a:p>
            <a:fld id="{034EA52E-6AFA-6743-AD11-D219AB1F688B}" type="datetimeFigureOut">
              <a:rPr lang="de-DE" smtClean="0"/>
              <a:t>24.09.2024</a:t>
            </a:fld>
            <a:endParaRPr lang="de-DE"/>
          </a:p>
        </p:txBody>
      </p:sp>
      <p:sp>
        <p:nvSpPr>
          <p:cNvPr id="4" name="Footer Placeholder 3">
            <a:extLst>
              <a:ext uri="{FF2B5EF4-FFF2-40B4-BE49-F238E27FC236}">
                <a16:creationId xmlns:a16="http://schemas.microsoft.com/office/drawing/2014/main" id="{2EF048CE-2A00-8349-AF2C-0555691FBA5E}"/>
              </a:ext>
            </a:extLst>
          </p:cNvPr>
          <p:cNvSpPr>
            <a:spLocks noGrp="1"/>
          </p:cNvSpPr>
          <p:nvPr>
            <p:ph type="ftr" sz="quarter" idx="2"/>
          </p:nvPr>
        </p:nvSpPr>
        <p:spPr>
          <a:xfrm>
            <a:off x="0" y="6456219"/>
            <a:ext cx="4301543" cy="341457"/>
          </a:xfrm>
          <a:prstGeom prst="rect">
            <a:avLst/>
          </a:prstGeom>
        </p:spPr>
        <p:txBody>
          <a:bodyPr vert="horz" lIns="80275" tIns="40138" rIns="80275" bIns="40138" rtlCol="0" anchor="b"/>
          <a:lstStyle>
            <a:lvl1pPr algn="l">
              <a:defRPr sz="1100"/>
            </a:lvl1pPr>
          </a:lstStyle>
          <a:p>
            <a:endParaRPr lang="de-DE"/>
          </a:p>
        </p:txBody>
      </p:sp>
      <p:sp>
        <p:nvSpPr>
          <p:cNvPr id="5" name="Slide Number Placeholder 4">
            <a:extLst>
              <a:ext uri="{FF2B5EF4-FFF2-40B4-BE49-F238E27FC236}">
                <a16:creationId xmlns:a16="http://schemas.microsoft.com/office/drawing/2014/main" id="{12D15AD7-8795-A947-83D0-E335EFDE9CF4}"/>
              </a:ext>
            </a:extLst>
          </p:cNvPr>
          <p:cNvSpPr>
            <a:spLocks noGrp="1"/>
          </p:cNvSpPr>
          <p:nvPr>
            <p:ph type="sldNum" sz="quarter" idx="3"/>
          </p:nvPr>
        </p:nvSpPr>
        <p:spPr>
          <a:xfrm>
            <a:off x="5622510" y="6456219"/>
            <a:ext cx="4301543" cy="341457"/>
          </a:xfrm>
          <a:prstGeom prst="rect">
            <a:avLst/>
          </a:prstGeom>
        </p:spPr>
        <p:txBody>
          <a:bodyPr vert="horz" lIns="80275" tIns="40138" rIns="80275" bIns="40138" rtlCol="0" anchor="b"/>
          <a:lstStyle>
            <a:lvl1pPr algn="r">
              <a:defRPr sz="1100"/>
            </a:lvl1pPr>
          </a:lstStyle>
          <a:p>
            <a:fld id="{4ECE7483-3775-BD41-A415-CEA43DED7BDF}" type="slidenum">
              <a:rPr lang="de-DE" smtClean="0"/>
              <a:t>‹Nr.›</a:t>
            </a:fld>
            <a:endParaRPr lang="de-DE"/>
          </a:p>
        </p:txBody>
      </p:sp>
    </p:spTree>
    <p:extLst>
      <p:ext uri="{BB962C8B-B14F-4D97-AF65-F5344CB8AC3E}">
        <p14:creationId xmlns:p14="http://schemas.microsoft.com/office/powerpoint/2010/main" val="1144375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41458"/>
          </a:xfrm>
          <a:prstGeom prst="rect">
            <a:avLst/>
          </a:prstGeom>
        </p:spPr>
        <p:txBody>
          <a:bodyPr vert="horz" lIns="80275" tIns="40138" rIns="80275" bIns="40138" rtlCol="0"/>
          <a:lstStyle>
            <a:lvl1pPr algn="l">
              <a:defRPr sz="1100"/>
            </a:lvl1pPr>
          </a:lstStyle>
          <a:p>
            <a:endParaRPr lang="de-DE"/>
          </a:p>
        </p:txBody>
      </p:sp>
      <p:sp>
        <p:nvSpPr>
          <p:cNvPr id="3" name="Date Placeholder 2"/>
          <p:cNvSpPr>
            <a:spLocks noGrp="1"/>
          </p:cNvSpPr>
          <p:nvPr>
            <p:ph type="dt" idx="1"/>
          </p:nvPr>
        </p:nvSpPr>
        <p:spPr>
          <a:xfrm>
            <a:off x="5622510" y="0"/>
            <a:ext cx="4301543" cy="341458"/>
          </a:xfrm>
          <a:prstGeom prst="rect">
            <a:avLst/>
          </a:prstGeom>
        </p:spPr>
        <p:txBody>
          <a:bodyPr vert="horz" lIns="80275" tIns="40138" rIns="80275" bIns="40138" rtlCol="0"/>
          <a:lstStyle>
            <a:lvl1pPr algn="r">
              <a:defRPr sz="1100"/>
            </a:lvl1pPr>
          </a:lstStyle>
          <a:p>
            <a:fld id="{9D931981-3977-1140-BB25-DEC4A0C1BAD8}" type="datetimeFigureOut">
              <a:rPr lang="de-DE" smtClean="0"/>
              <a:t>24.09.2024</a:t>
            </a:fld>
            <a:endParaRPr lang="de-DE"/>
          </a:p>
        </p:txBody>
      </p:sp>
      <p:sp>
        <p:nvSpPr>
          <p:cNvPr id="4" name="Slide Image Placeholder 3"/>
          <p:cNvSpPr>
            <a:spLocks noGrp="1" noRot="1" noChangeAspect="1"/>
          </p:cNvSpPr>
          <p:nvPr>
            <p:ph type="sldImg" idx="2"/>
          </p:nvPr>
        </p:nvSpPr>
        <p:spPr>
          <a:xfrm>
            <a:off x="2925763" y="849313"/>
            <a:ext cx="4075112" cy="2293937"/>
          </a:xfrm>
          <a:prstGeom prst="rect">
            <a:avLst/>
          </a:prstGeom>
          <a:noFill/>
          <a:ln w="12700">
            <a:solidFill>
              <a:prstClr val="black"/>
            </a:solidFill>
          </a:ln>
        </p:spPr>
        <p:txBody>
          <a:bodyPr vert="horz" lIns="80275" tIns="40138" rIns="80275" bIns="40138" rtlCol="0" anchor="ctr"/>
          <a:lstStyle/>
          <a:p>
            <a:endParaRPr lang="de-DE"/>
          </a:p>
        </p:txBody>
      </p:sp>
      <p:sp>
        <p:nvSpPr>
          <p:cNvPr id="5" name="Notes Placeholder 4"/>
          <p:cNvSpPr>
            <a:spLocks noGrp="1"/>
          </p:cNvSpPr>
          <p:nvPr>
            <p:ph type="body" sz="quarter" idx="3"/>
          </p:nvPr>
        </p:nvSpPr>
        <p:spPr>
          <a:xfrm>
            <a:off x="992664" y="3271382"/>
            <a:ext cx="7941310" cy="2676584"/>
          </a:xfrm>
          <a:prstGeom prst="rect">
            <a:avLst/>
          </a:prstGeom>
        </p:spPr>
        <p:txBody>
          <a:bodyPr vert="horz" lIns="80275" tIns="40138" rIns="80275" bIns="401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6" name="Footer Placeholder 5"/>
          <p:cNvSpPr>
            <a:spLocks noGrp="1"/>
          </p:cNvSpPr>
          <p:nvPr>
            <p:ph type="ftr" sz="quarter" idx="4"/>
          </p:nvPr>
        </p:nvSpPr>
        <p:spPr>
          <a:xfrm>
            <a:off x="0" y="6456219"/>
            <a:ext cx="4301543" cy="341457"/>
          </a:xfrm>
          <a:prstGeom prst="rect">
            <a:avLst/>
          </a:prstGeom>
        </p:spPr>
        <p:txBody>
          <a:bodyPr vert="horz" lIns="80275" tIns="40138" rIns="80275" bIns="40138" rtlCol="0" anchor="b"/>
          <a:lstStyle>
            <a:lvl1pPr algn="l">
              <a:defRPr sz="1100"/>
            </a:lvl1pPr>
          </a:lstStyle>
          <a:p>
            <a:endParaRPr lang="de-DE"/>
          </a:p>
        </p:txBody>
      </p:sp>
      <p:sp>
        <p:nvSpPr>
          <p:cNvPr id="7" name="Slide Number Placeholder 6"/>
          <p:cNvSpPr>
            <a:spLocks noGrp="1"/>
          </p:cNvSpPr>
          <p:nvPr>
            <p:ph type="sldNum" sz="quarter" idx="5"/>
          </p:nvPr>
        </p:nvSpPr>
        <p:spPr>
          <a:xfrm>
            <a:off x="5622510" y="6456219"/>
            <a:ext cx="4301543" cy="341457"/>
          </a:xfrm>
          <a:prstGeom prst="rect">
            <a:avLst/>
          </a:prstGeom>
        </p:spPr>
        <p:txBody>
          <a:bodyPr vert="horz" lIns="80275" tIns="40138" rIns="80275" bIns="40138" rtlCol="0" anchor="b"/>
          <a:lstStyle>
            <a:lvl1pPr algn="r">
              <a:defRPr sz="1100"/>
            </a:lvl1pPr>
          </a:lstStyle>
          <a:p>
            <a:fld id="{64ECCFB8-0FD5-AD4D-A4B6-0E734BB6424A}" type="slidenum">
              <a:rPr lang="de-DE" smtClean="0"/>
              <a:t>‹Nr.›</a:t>
            </a:fld>
            <a:endParaRPr lang="de-DE"/>
          </a:p>
        </p:txBody>
      </p:sp>
    </p:spTree>
    <p:extLst>
      <p:ext uri="{BB962C8B-B14F-4D97-AF65-F5344CB8AC3E}">
        <p14:creationId xmlns:p14="http://schemas.microsoft.com/office/powerpoint/2010/main" val="1540937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hyperlink" Target="mailto:emailadresse@oberbergkliniken.de" TargetMode="External"/><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hyperlink" Target="mailto:emailadresse@oberbergkliniken.de" TargetMode="External"/><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hyperlink" Target="mailto:emailadresse@oberbergkliniken.de" TargetMode="External"/><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hyperlink" Target="mailto:emailadresse@oberbergkliniken.de"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hyperlink" Target="mailto:emailadresse@oberbergkliniken.de" TargetMode="External"/><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hyperlink" Target="mailto:info@oberbergkliniken.de" TargetMode="External"/><Relationship Id="rId2" Type="http://schemas.openxmlformats.org/officeDocument/2006/relationships/image" Target="../media/image24.emf"/><Relationship Id="rId1" Type="http://schemas.openxmlformats.org/officeDocument/2006/relationships/slideMaster" Target="../slideMasters/slideMaster1.xml"/><Relationship Id="rId4" Type="http://schemas.openxmlformats.org/officeDocument/2006/relationships/hyperlink" Target="http://www.oberbergkliniken.de/" TargetMode="Externa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mailto:konraderhof@oberbergkliniken.de" TargetMode="External"/><Relationship Id="rId2" Type="http://schemas.openxmlformats.org/officeDocument/2006/relationships/image" Target="../media/image25.emf"/><Relationship Id="rId1" Type="http://schemas.openxmlformats.org/officeDocument/2006/relationships/slideMaster" Target="../slideMasters/slideMaster1.xml"/><Relationship Id="rId4" Type="http://schemas.openxmlformats.org/officeDocument/2006/relationships/hyperlink" Target="http://www.oberbergkliniken.de/" TargetMode="Externa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mailto:marzipanfabrik@oberbergkliniken.de" TargetMode="External"/><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hyperlink" Target="http://www.oberbergkliniken.de/" TargetMode="Externa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mailto:wasserschloesschen@oberbergkliniken.de" TargetMode="External"/><Relationship Id="rId2" Type="http://schemas.openxmlformats.org/officeDocument/2006/relationships/image" Target="../media/image27.emf"/><Relationship Id="rId1" Type="http://schemas.openxmlformats.org/officeDocument/2006/relationships/slideMaster" Target="../slideMasters/slideMaster1.xml"/><Relationship Id="rId4" Type="http://schemas.openxmlformats.org/officeDocument/2006/relationships/hyperlink" Target="http://www.oberbergkliniken.de/" TargetMode="Externa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mailto:brandenburg@oberbergkliniken.de" TargetMode="External"/><Relationship Id="rId2" Type="http://schemas.openxmlformats.org/officeDocument/2006/relationships/image" Target="../media/image28.emf"/><Relationship Id="rId1" Type="http://schemas.openxmlformats.org/officeDocument/2006/relationships/slideMaster" Target="../slideMasters/slideMaster1.xml"/><Relationship Id="rId4" Type="http://schemas.openxmlformats.org/officeDocument/2006/relationships/hyperlink" Target="http://www.oberbergkliniken.de/" TargetMode="External"/></Relationships>
</file>

<file path=ppt/slideLayouts/_rels/slideLayout56.xml.rels><?xml version="1.0" encoding="UTF-8" standalone="yes"?>
<Relationships xmlns="http://schemas.openxmlformats.org/package/2006/relationships"><Relationship Id="rId3" Type="http://schemas.openxmlformats.org/officeDocument/2006/relationships/hyperlink" Target="mailto:kaarst@oberbergkliniken.de" TargetMode="External"/><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hyperlink" Target="http://www.oberbergkliniken.de/" TargetMode="Externa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mailto:brandenburg@oberbergkliniken.de" TargetMode="External"/><Relationship Id="rId2" Type="http://schemas.openxmlformats.org/officeDocument/2006/relationships/image" Target="../media/image30.emf"/><Relationship Id="rId1" Type="http://schemas.openxmlformats.org/officeDocument/2006/relationships/slideMaster" Target="../slideMasters/slideMaster1.xml"/><Relationship Id="rId4" Type="http://schemas.openxmlformats.org/officeDocument/2006/relationships/hyperlink" Target="http://www.oberbergkliniken.de/" TargetMode="External"/></Relationships>
</file>

<file path=ppt/slideLayouts/_rels/slideLayout58.xml.rels><?xml version="1.0" encoding="UTF-8" standalone="yes"?>
<Relationships xmlns="http://schemas.openxmlformats.org/package/2006/relationships"><Relationship Id="rId3" Type="http://schemas.openxmlformats.org/officeDocument/2006/relationships/hyperlink" Target="mailto:moenchengladbach@oberbergkliniken.de" TargetMode="External"/><Relationship Id="rId2" Type="http://schemas.openxmlformats.org/officeDocument/2006/relationships/image" Target="../media/image31.emf"/><Relationship Id="rId1" Type="http://schemas.openxmlformats.org/officeDocument/2006/relationships/slideMaster" Target="../slideMasters/slideMaster1.xml"/><Relationship Id="rId4" Type="http://schemas.openxmlformats.org/officeDocument/2006/relationships/hyperlink" Target="http://www.oberbergkliniken.de/" TargetMode="Externa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mailto:scheidegg@oberbergkliniken.de" TargetMode="External"/><Relationship Id="rId2" Type="http://schemas.openxmlformats.org/officeDocument/2006/relationships/image" Target="../media/image32.png"/><Relationship Id="rId1" Type="http://schemas.openxmlformats.org/officeDocument/2006/relationships/slideMaster" Target="../slideMasters/slideMaster1.xml"/><Relationship Id="rId4" Type="http://schemas.openxmlformats.org/officeDocument/2006/relationships/hyperlink" Target="http://www.oberbergkliniken.de/"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mailto:moenchengladbach@oberbergkliniken.de" TargetMode="External"/><Relationship Id="rId2" Type="http://schemas.openxmlformats.org/officeDocument/2006/relationships/image" Target="../media/image33.emf"/><Relationship Id="rId1" Type="http://schemas.openxmlformats.org/officeDocument/2006/relationships/slideMaster" Target="../slideMasters/slideMaster1.xml"/><Relationship Id="rId4" Type="http://schemas.openxmlformats.org/officeDocument/2006/relationships/hyperlink" Target="http://www.oberbergkliniken.de/" TargetMode="Externa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www.oberbergkliniken.de/" TargetMode="External"/><Relationship Id="rId2" Type="http://schemas.openxmlformats.org/officeDocument/2006/relationships/hyperlink" Target="mailto:wesbergland@oberbergkliniken.de" TargetMode="External"/><Relationship Id="rId1" Type="http://schemas.openxmlformats.org/officeDocument/2006/relationships/slideMaster" Target="../slideMasters/slideMaster1.xml"/><Relationship Id="rId4" Type="http://schemas.openxmlformats.org/officeDocument/2006/relationships/image" Target="../media/image34.emf"/></Relationships>
</file>

<file path=ppt/slideLayouts/_rels/slideLayout62.xml.rels><?xml version="1.0" encoding="UTF-8" standalone="yes"?>
<Relationships xmlns="http://schemas.openxmlformats.org/package/2006/relationships"><Relationship Id="rId3" Type="http://schemas.openxmlformats.org/officeDocument/2006/relationships/hyperlink" Target="mailto:parkklinik@oberbergkliniken.de" TargetMode="External"/><Relationship Id="rId2" Type="http://schemas.openxmlformats.org/officeDocument/2006/relationships/image" Target="../media/image35.emf"/><Relationship Id="rId1" Type="http://schemas.openxmlformats.org/officeDocument/2006/relationships/slideMaster" Target="../slideMasters/slideMaster1.xml"/><Relationship Id="rId4" Type="http://schemas.openxmlformats.org/officeDocument/2006/relationships/hyperlink" Target="http://www.oberbergkliniken.de/" TargetMode="External"/></Relationships>
</file>

<file path=ppt/slideLayouts/_rels/slideLayout63.xml.rels><?xml version="1.0" encoding="UTF-8" standalone="yes"?>
<Relationships xmlns="http://schemas.openxmlformats.org/package/2006/relationships"><Relationship Id="rId3" Type="http://schemas.openxmlformats.org/officeDocument/2006/relationships/hyperlink" Target="mailto:tagesklinik.frankfurt@oberbergkliniken.de" TargetMode="External"/><Relationship Id="rId2" Type="http://schemas.openxmlformats.org/officeDocument/2006/relationships/image" Target="../media/image36.png"/><Relationship Id="rId1" Type="http://schemas.openxmlformats.org/officeDocument/2006/relationships/slideMaster" Target="../slideMasters/slideMaster1.xml"/><Relationship Id="rId4" Type="http://schemas.openxmlformats.org/officeDocument/2006/relationships/hyperlink" Target="http://www.oberbergkliniken.de/" TargetMode="External"/></Relationships>
</file>

<file path=ppt/slideLayouts/_rels/slideLayout64.xml.rels><?xml version="1.0" encoding="UTF-8" standalone="yes"?>
<Relationships xmlns="http://schemas.openxmlformats.org/package/2006/relationships"><Relationship Id="rId3" Type="http://schemas.openxmlformats.org/officeDocument/2006/relationships/hyperlink" Target="mailto:tagesklinik.hamburg@oberbergkliniken.de" TargetMode="External"/><Relationship Id="rId2" Type="http://schemas.openxmlformats.org/officeDocument/2006/relationships/image" Target="../media/image37.png"/><Relationship Id="rId1" Type="http://schemas.openxmlformats.org/officeDocument/2006/relationships/slideMaster" Target="../slideMasters/slideMaster1.xml"/><Relationship Id="rId4" Type="http://schemas.openxmlformats.org/officeDocument/2006/relationships/hyperlink" Target="http://www.oberbergkliniken.de/" TargetMode="External"/></Relationships>
</file>

<file path=ppt/slideLayouts/_rels/slideLayout65.xml.rels><?xml version="1.0" encoding="UTF-8" standalone="yes"?>
<Relationships xmlns="http://schemas.openxmlformats.org/package/2006/relationships"><Relationship Id="rId3" Type="http://schemas.openxmlformats.org/officeDocument/2006/relationships/hyperlink" Target="mailto:kurfuerstendamm@oberbergkliniken.de" TargetMode="External"/><Relationship Id="rId2" Type="http://schemas.openxmlformats.org/officeDocument/2006/relationships/image" Target="../media/image38.emf"/><Relationship Id="rId1" Type="http://schemas.openxmlformats.org/officeDocument/2006/relationships/slideMaster" Target="../slideMasters/slideMaster1.xml"/><Relationship Id="rId4" Type="http://schemas.openxmlformats.org/officeDocument/2006/relationships/hyperlink" Target="http://www.oberbergkliniken.de/" TargetMode="External"/></Relationships>
</file>

<file path=ppt/slideLayouts/_rels/slideLayout66.xml.rels><?xml version="1.0" encoding="UTF-8" standalone="yes"?>
<Relationships xmlns="http://schemas.openxmlformats.org/package/2006/relationships"><Relationship Id="rId3" Type="http://schemas.openxmlformats.org/officeDocument/2006/relationships/hyperlink" Target="mailto:tagesklinik.loerrach@oberbergkliniken.de" TargetMode="External"/><Relationship Id="rId2" Type="http://schemas.openxmlformats.org/officeDocument/2006/relationships/image" Target="../media/image39.png"/><Relationship Id="rId1" Type="http://schemas.openxmlformats.org/officeDocument/2006/relationships/slideMaster" Target="../slideMasters/slideMaster1.xml"/><Relationship Id="rId4" Type="http://schemas.openxmlformats.org/officeDocument/2006/relationships/hyperlink" Target="http://www.oberbergkliniken.de/" TargetMode="External"/></Relationships>
</file>

<file path=ppt/slideLayouts/_rels/slideLayout67.xml.rels><?xml version="1.0" encoding="UTF-8" standalone="yes"?>
<Relationships xmlns="http://schemas.openxmlformats.org/package/2006/relationships"><Relationship Id="rId3" Type="http://schemas.openxmlformats.org/officeDocument/2006/relationships/hyperlink" Target="mailto:tagesklinik.muenchen@oberbergkliniken.de" TargetMode="External"/><Relationship Id="rId2" Type="http://schemas.openxmlformats.org/officeDocument/2006/relationships/image" Target="../media/image40.png"/><Relationship Id="rId1" Type="http://schemas.openxmlformats.org/officeDocument/2006/relationships/slideMaster" Target="../slideMasters/slideMaster1.xml"/><Relationship Id="rId4" Type="http://schemas.openxmlformats.org/officeDocument/2006/relationships/hyperlink" Target="http://www.oberbergkliniken.de/" TargetMode="Externa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bg>
      <p:bgPr>
        <a:solidFill>
          <a:schemeClr val="bg1"/>
        </a:solidFill>
        <a:effectLst/>
      </p:bgPr>
    </p:bg>
    <p:spTree>
      <p:nvGrpSpPr>
        <p:cNvPr id="1" name=""/>
        <p:cNvGrpSpPr/>
        <p:nvPr/>
      </p:nvGrpSpPr>
      <p:grpSpPr>
        <a:xfrm>
          <a:off x="0" y="0"/>
          <a:ext cx="0" cy="0"/>
          <a:chOff x="0" y="0"/>
          <a:chExt cx="0" cy="0"/>
        </a:xfrm>
      </p:grpSpPr>
      <p:sp>
        <p:nvSpPr>
          <p:cNvPr id="14" name="object 15">
            <a:extLst>
              <a:ext uri="{FF2B5EF4-FFF2-40B4-BE49-F238E27FC236}">
                <a16:creationId xmlns:a16="http://schemas.microsoft.com/office/drawing/2014/main" id="{08284673-443D-184B-B102-A4222C8AFD35}"/>
              </a:ext>
            </a:extLst>
          </p:cNvPr>
          <p:cNvSpPr txBox="1">
            <a:spLocks noGrp="1"/>
          </p:cNvSpPr>
          <p:nvPr>
            <p:ph type="title"/>
          </p:nvPr>
        </p:nvSpPr>
        <p:spPr>
          <a:xfrm>
            <a:off x="932299" y="2488323"/>
            <a:ext cx="10359699" cy="536044"/>
          </a:xfrm>
          <a:prstGeom prst="rect">
            <a:avLst/>
          </a:prstGeom>
        </p:spPr>
        <p:txBody>
          <a:bodyPr vert="horz" wrap="square" lIns="0" tIns="12700" rIns="0" bIns="0" rtlCol="0">
            <a:spAutoFit/>
          </a:bodyPr>
          <a:lstStyle>
            <a:lvl1pPr>
              <a:defRPr sz="3400"/>
            </a:lvl1pPr>
          </a:lstStyle>
          <a:p>
            <a:pPr marL="12700" marR="5080">
              <a:lnSpc>
                <a:spcPct val="100000"/>
              </a:lnSpc>
              <a:spcBef>
                <a:spcPts val="100"/>
              </a:spcBef>
            </a:pPr>
            <a:r>
              <a:rPr lang="en-GB" spc="20" dirty="0"/>
              <a:t>Click to edit Master title style</a:t>
            </a:r>
            <a:endParaRPr spc="30" dirty="0"/>
          </a:p>
        </p:txBody>
      </p:sp>
      <p:sp>
        <p:nvSpPr>
          <p:cNvPr id="25" name="Text Placeholder 6">
            <a:extLst>
              <a:ext uri="{FF2B5EF4-FFF2-40B4-BE49-F238E27FC236}">
                <a16:creationId xmlns:a16="http://schemas.microsoft.com/office/drawing/2014/main" id="{B02C7D4C-2D1C-B944-91D5-74F2F2DFAFF1}"/>
              </a:ext>
            </a:extLst>
          </p:cNvPr>
          <p:cNvSpPr>
            <a:spLocks noGrp="1"/>
          </p:cNvSpPr>
          <p:nvPr>
            <p:ph type="body" sz="quarter" idx="10" hasCustomPrompt="1"/>
          </p:nvPr>
        </p:nvSpPr>
        <p:spPr>
          <a:xfrm>
            <a:off x="931862" y="3717099"/>
            <a:ext cx="10360135" cy="703262"/>
          </a:xfrm>
          <a:prstGeom prst="rect">
            <a:avLst/>
          </a:prstGeom>
        </p:spPr>
        <p:txBody>
          <a:bodyPr lIns="0"/>
          <a:lstStyle>
            <a:lvl1pPr>
              <a:defRPr sz="16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marL="12700">
              <a:lnSpc>
                <a:spcPct val="100000"/>
              </a:lnSpc>
              <a:spcBef>
                <a:spcPts val="100"/>
              </a:spcBef>
            </a:pPr>
            <a:r>
              <a:rPr lang="de-DE" sz="2200" spc="15" dirty="0">
                <a:latin typeface="Arial"/>
                <a:cs typeface="Arial"/>
              </a:rPr>
              <a:t>Hier steht eine Untertitelzeile </a:t>
            </a:r>
            <a:r>
              <a:rPr lang="de-DE" sz="2200" spc="10" dirty="0">
                <a:latin typeface="Arial"/>
                <a:cs typeface="Arial"/>
              </a:rPr>
              <a:t>des</a:t>
            </a:r>
            <a:r>
              <a:rPr lang="de-DE" sz="2200" spc="80" dirty="0">
                <a:latin typeface="Arial"/>
                <a:cs typeface="Arial"/>
              </a:rPr>
              <a:t> </a:t>
            </a:r>
            <a:r>
              <a:rPr lang="de-DE" sz="2200" spc="5" dirty="0">
                <a:latin typeface="Arial"/>
                <a:cs typeface="Arial"/>
              </a:rPr>
              <a:t>Titels</a:t>
            </a:r>
            <a:endParaRPr lang="de-DE" sz="2200" dirty="0">
              <a:latin typeface="Arial"/>
              <a:cs typeface="Arial"/>
            </a:endParaRPr>
          </a:p>
        </p:txBody>
      </p:sp>
      <p:sp>
        <p:nvSpPr>
          <p:cNvPr id="26" name="Text Placeholder 10">
            <a:extLst>
              <a:ext uri="{FF2B5EF4-FFF2-40B4-BE49-F238E27FC236}">
                <a16:creationId xmlns:a16="http://schemas.microsoft.com/office/drawing/2014/main" id="{75C8F07C-2860-C842-9CDE-3A2C7896EFAE}"/>
              </a:ext>
            </a:extLst>
          </p:cNvPr>
          <p:cNvSpPr>
            <a:spLocks noGrp="1"/>
          </p:cNvSpPr>
          <p:nvPr>
            <p:ph type="body" sz="quarter" idx="11" hasCustomPrompt="1"/>
          </p:nvPr>
        </p:nvSpPr>
        <p:spPr>
          <a:xfrm>
            <a:off x="931863" y="4612658"/>
            <a:ext cx="10360134" cy="630921"/>
          </a:xfrm>
          <a:prstGeom prst="rect">
            <a:avLst/>
          </a:prstGeom>
        </p:spPr>
        <p:txBody>
          <a:bodyPr lIns="0"/>
          <a:lstStyle>
            <a:lvl1pPr>
              <a:defRPr sz="1600">
                <a:latin typeface="Arial" panose="020B0604020202020204" pitchFamily="34" charset="0"/>
                <a:cs typeface="Arial" panose="020B0604020202020204" pitchFamily="34" charset="0"/>
              </a:defRPr>
            </a:lvl1pPr>
          </a:lstStyle>
          <a:p>
            <a:pPr lvl="0"/>
            <a:r>
              <a:rPr lang="de-DE" dirty="0"/>
              <a:t>Name, der vortragenden Person(en)</a:t>
            </a:r>
          </a:p>
          <a:p>
            <a:pPr lvl="0"/>
            <a:r>
              <a:rPr lang="de-DE" dirty="0"/>
              <a:t>Ort, Datum</a:t>
            </a:r>
          </a:p>
        </p:txBody>
      </p:sp>
      <p:pic>
        <p:nvPicPr>
          <p:cNvPr id="29" name="Picture 28">
            <a:extLst>
              <a:ext uri="{FF2B5EF4-FFF2-40B4-BE49-F238E27FC236}">
                <a16:creationId xmlns:a16="http://schemas.microsoft.com/office/drawing/2014/main" id="{8D040DEF-3257-764F-9101-316A6528BF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47734" y="685800"/>
            <a:ext cx="2700921" cy="624615"/>
          </a:xfrm>
          <a:prstGeom prst="rect">
            <a:avLst/>
          </a:prstGeom>
        </p:spPr>
      </p:pic>
      <p:pic>
        <p:nvPicPr>
          <p:cNvPr id="11" name="Bild" descr="Bild">
            <a:extLst>
              <a:ext uri="{FF2B5EF4-FFF2-40B4-BE49-F238E27FC236}">
                <a16:creationId xmlns:a16="http://schemas.microsoft.com/office/drawing/2014/main" id="{67DAD435-A093-4F45-B86B-8615401119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2285" y="6364754"/>
            <a:ext cx="1983758" cy="201517"/>
          </a:xfrm>
          <a:prstGeom prst="rect">
            <a:avLst/>
          </a:prstGeom>
          <a:ln w="12700">
            <a:miter lim="400000"/>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_Schwarzwald">
    <p:bg>
      <p:bgPr>
        <a:solidFill>
          <a:schemeClr val="bg1"/>
        </a:solidFill>
        <a:effectLst/>
      </p:bgPr>
    </p:bg>
    <p:spTree>
      <p:nvGrpSpPr>
        <p:cNvPr id="1" name=""/>
        <p:cNvGrpSpPr/>
        <p:nvPr/>
      </p:nvGrpSpPr>
      <p:grpSpPr>
        <a:xfrm>
          <a:off x="0" y="0"/>
          <a:ext cx="0" cy="0"/>
          <a:chOff x="0" y="0"/>
          <a:chExt cx="0" cy="0"/>
        </a:xfrm>
      </p:grpSpPr>
      <p:sp>
        <p:nvSpPr>
          <p:cNvPr id="14" name="object 15">
            <a:extLst>
              <a:ext uri="{FF2B5EF4-FFF2-40B4-BE49-F238E27FC236}">
                <a16:creationId xmlns:a16="http://schemas.microsoft.com/office/drawing/2014/main" id="{08284673-443D-184B-B102-A4222C8AFD35}"/>
              </a:ext>
            </a:extLst>
          </p:cNvPr>
          <p:cNvSpPr txBox="1">
            <a:spLocks noGrp="1"/>
          </p:cNvSpPr>
          <p:nvPr>
            <p:ph type="title"/>
          </p:nvPr>
        </p:nvSpPr>
        <p:spPr>
          <a:xfrm>
            <a:off x="932299" y="2488323"/>
            <a:ext cx="10360136" cy="536044"/>
          </a:xfrm>
          <a:prstGeom prst="rect">
            <a:avLst/>
          </a:prstGeom>
        </p:spPr>
        <p:txBody>
          <a:bodyPr vert="horz" wrap="square" lIns="0" tIns="12700" rIns="0" bIns="0" rtlCol="0">
            <a:spAutoFit/>
          </a:bodyPr>
          <a:lstStyle>
            <a:lvl1pPr>
              <a:defRPr sz="3400"/>
            </a:lvl1pPr>
          </a:lstStyle>
          <a:p>
            <a:pPr marL="12700" marR="5080">
              <a:lnSpc>
                <a:spcPct val="100000"/>
              </a:lnSpc>
              <a:spcBef>
                <a:spcPts val="100"/>
              </a:spcBef>
            </a:pPr>
            <a:r>
              <a:rPr lang="en-GB" spc="20" dirty="0"/>
              <a:t>Click to edit Master title style</a:t>
            </a:r>
            <a:endParaRPr spc="30" dirty="0"/>
          </a:p>
        </p:txBody>
      </p:sp>
      <p:sp>
        <p:nvSpPr>
          <p:cNvPr id="25" name="Text Placeholder 6">
            <a:extLst>
              <a:ext uri="{FF2B5EF4-FFF2-40B4-BE49-F238E27FC236}">
                <a16:creationId xmlns:a16="http://schemas.microsoft.com/office/drawing/2014/main" id="{B02C7D4C-2D1C-B944-91D5-74F2F2DFAFF1}"/>
              </a:ext>
            </a:extLst>
          </p:cNvPr>
          <p:cNvSpPr>
            <a:spLocks noGrp="1"/>
          </p:cNvSpPr>
          <p:nvPr>
            <p:ph type="body" sz="quarter" idx="10" hasCustomPrompt="1"/>
          </p:nvPr>
        </p:nvSpPr>
        <p:spPr>
          <a:xfrm>
            <a:off x="931862" y="3717099"/>
            <a:ext cx="10360135" cy="703262"/>
          </a:xfrm>
          <a:prstGeom prst="rect">
            <a:avLst/>
          </a:prstGeom>
        </p:spPr>
        <p:txBody>
          <a:bodyPr lIns="0"/>
          <a:lstStyle>
            <a:lvl1pPr>
              <a:defRPr sz="22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marL="12700">
              <a:lnSpc>
                <a:spcPct val="100000"/>
              </a:lnSpc>
              <a:spcBef>
                <a:spcPts val="100"/>
              </a:spcBef>
            </a:pPr>
            <a:r>
              <a:rPr lang="de-DE" sz="2200" spc="15">
                <a:latin typeface="Arial"/>
                <a:cs typeface="Arial"/>
              </a:rPr>
              <a:t>Hier steht eine Untertitelzeile </a:t>
            </a:r>
            <a:r>
              <a:rPr lang="de-DE" sz="2200" spc="10">
                <a:latin typeface="Arial"/>
                <a:cs typeface="Arial"/>
              </a:rPr>
              <a:t>des</a:t>
            </a:r>
            <a:r>
              <a:rPr lang="de-DE" sz="2200" spc="80">
                <a:latin typeface="Arial"/>
                <a:cs typeface="Arial"/>
              </a:rPr>
              <a:t> </a:t>
            </a:r>
            <a:r>
              <a:rPr lang="de-DE" sz="2200" spc="5">
                <a:latin typeface="Arial"/>
                <a:cs typeface="Arial"/>
              </a:rPr>
              <a:t>Titels</a:t>
            </a:r>
            <a:endParaRPr lang="de-DE" sz="2200">
              <a:latin typeface="Arial"/>
              <a:cs typeface="Arial"/>
            </a:endParaRPr>
          </a:p>
        </p:txBody>
      </p:sp>
      <p:sp>
        <p:nvSpPr>
          <p:cNvPr id="26" name="Text Placeholder 10">
            <a:extLst>
              <a:ext uri="{FF2B5EF4-FFF2-40B4-BE49-F238E27FC236}">
                <a16:creationId xmlns:a16="http://schemas.microsoft.com/office/drawing/2014/main" id="{75C8F07C-2860-C842-9CDE-3A2C7896EFAE}"/>
              </a:ext>
            </a:extLst>
          </p:cNvPr>
          <p:cNvSpPr>
            <a:spLocks noGrp="1"/>
          </p:cNvSpPr>
          <p:nvPr>
            <p:ph type="body" sz="quarter" idx="11" hasCustomPrompt="1"/>
          </p:nvPr>
        </p:nvSpPr>
        <p:spPr>
          <a:xfrm>
            <a:off x="931863" y="4612658"/>
            <a:ext cx="10360134" cy="630921"/>
          </a:xfrm>
          <a:prstGeom prst="rect">
            <a:avLst/>
          </a:prstGeom>
        </p:spPr>
        <p:txBody>
          <a:bodyPr lIns="0"/>
          <a:lstStyle>
            <a:lvl1pPr>
              <a:defRPr sz="1600">
                <a:latin typeface="Arial" panose="020B0604020202020204" pitchFamily="34" charset="0"/>
                <a:cs typeface="Arial" panose="020B0604020202020204" pitchFamily="34" charset="0"/>
              </a:defRPr>
            </a:lvl1pPr>
          </a:lstStyle>
          <a:p>
            <a:pPr lvl="0"/>
            <a:r>
              <a:rPr lang="de-DE"/>
              <a:t>Name, der vortragenden Person(en)</a:t>
            </a:r>
          </a:p>
          <a:p>
            <a:pPr lvl="0"/>
            <a:r>
              <a:rPr lang="de-DE"/>
              <a:t>Ort, Datum</a:t>
            </a:r>
          </a:p>
        </p:txBody>
      </p:sp>
      <p:pic>
        <p:nvPicPr>
          <p:cNvPr id="12" name="Picture 11">
            <a:extLst>
              <a:ext uri="{FF2B5EF4-FFF2-40B4-BE49-F238E27FC236}">
                <a16:creationId xmlns:a16="http://schemas.microsoft.com/office/drawing/2014/main" id="{A147E56B-589F-794D-9801-8AC9108C79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847737" y="685800"/>
            <a:ext cx="2700916" cy="758152"/>
          </a:xfrm>
          <a:prstGeom prst="rect">
            <a:avLst/>
          </a:prstGeom>
        </p:spPr>
      </p:pic>
      <p:pic>
        <p:nvPicPr>
          <p:cNvPr id="11" name="Bild" descr="Bild">
            <a:extLst>
              <a:ext uri="{FF2B5EF4-FFF2-40B4-BE49-F238E27FC236}">
                <a16:creationId xmlns:a16="http://schemas.microsoft.com/office/drawing/2014/main" id="{56930649-4992-4AEC-8BB7-0233FA4C48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2285" y="6364754"/>
            <a:ext cx="1983758" cy="201517"/>
          </a:xfrm>
          <a:prstGeom prst="rect">
            <a:avLst/>
          </a:prstGeom>
          <a:ln w="12700">
            <a:miter lim="400000"/>
          </a:ln>
        </p:spPr>
      </p:pic>
    </p:spTree>
    <p:extLst>
      <p:ext uri="{BB962C8B-B14F-4D97-AF65-F5344CB8AC3E}">
        <p14:creationId xmlns:p14="http://schemas.microsoft.com/office/powerpoint/2010/main" val="684309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_Wesbergland">
    <p:bg>
      <p:bgPr>
        <a:solidFill>
          <a:schemeClr val="bg1"/>
        </a:solidFill>
        <a:effectLst/>
      </p:bgPr>
    </p:bg>
    <p:spTree>
      <p:nvGrpSpPr>
        <p:cNvPr id="1" name=""/>
        <p:cNvGrpSpPr/>
        <p:nvPr/>
      </p:nvGrpSpPr>
      <p:grpSpPr>
        <a:xfrm>
          <a:off x="0" y="0"/>
          <a:ext cx="0" cy="0"/>
          <a:chOff x="0" y="0"/>
          <a:chExt cx="0" cy="0"/>
        </a:xfrm>
      </p:grpSpPr>
      <p:sp>
        <p:nvSpPr>
          <p:cNvPr id="14" name="object 15">
            <a:extLst>
              <a:ext uri="{FF2B5EF4-FFF2-40B4-BE49-F238E27FC236}">
                <a16:creationId xmlns:a16="http://schemas.microsoft.com/office/drawing/2014/main" id="{08284673-443D-184B-B102-A4222C8AFD35}"/>
              </a:ext>
            </a:extLst>
          </p:cNvPr>
          <p:cNvSpPr txBox="1">
            <a:spLocks noGrp="1"/>
          </p:cNvSpPr>
          <p:nvPr>
            <p:ph type="title"/>
          </p:nvPr>
        </p:nvSpPr>
        <p:spPr>
          <a:xfrm>
            <a:off x="932299" y="2488323"/>
            <a:ext cx="10360136" cy="536044"/>
          </a:xfrm>
          <a:prstGeom prst="rect">
            <a:avLst/>
          </a:prstGeom>
        </p:spPr>
        <p:txBody>
          <a:bodyPr vert="horz" wrap="square" lIns="0" tIns="12700" rIns="0" bIns="0" rtlCol="0">
            <a:spAutoFit/>
          </a:bodyPr>
          <a:lstStyle>
            <a:lvl1pPr>
              <a:defRPr sz="3400"/>
            </a:lvl1pPr>
          </a:lstStyle>
          <a:p>
            <a:pPr marL="12700" marR="5080">
              <a:lnSpc>
                <a:spcPct val="100000"/>
              </a:lnSpc>
              <a:spcBef>
                <a:spcPts val="100"/>
              </a:spcBef>
            </a:pPr>
            <a:r>
              <a:rPr lang="en-GB" spc="20" dirty="0"/>
              <a:t>Click to edit Master title style</a:t>
            </a:r>
            <a:endParaRPr spc="30" dirty="0"/>
          </a:p>
        </p:txBody>
      </p:sp>
      <p:sp>
        <p:nvSpPr>
          <p:cNvPr id="25" name="Text Placeholder 6">
            <a:extLst>
              <a:ext uri="{FF2B5EF4-FFF2-40B4-BE49-F238E27FC236}">
                <a16:creationId xmlns:a16="http://schemas.microsoft.com/office/drawing/2014/main" id="{B02C7D4C-2D1C-B944-91D5-74F2F2DFAFF1}"/>
              </a:ext>
            </a:extLst>
          </p:cNvPr>
          <p:cNvSpPr>
            <a:spLocks noGrp="1"/>
          </p:cNvSpPr>
          <p:nvPr>
            <p:ph type="body" sz="quarter" idx="10" hasCustomPrompt="1"/>
          </p:nvPr>
        </p:nvSpPr>
        <p:spPr>
          <a:xfrm>
            <a:off x="931862" y="3717099"/>
            <a:ext cx="10360135" cy="703262"/>
          </a:xfrm>
          <a:prstGeom prst="rect">
            <a:avLst/>
          </a:prstGeom>
        </p:spPr>
        <p:txBody>
          <a:bodyPr lIns="0"/>
          <a:lstStyle>
            <a:lvl1pPr>
              <a:defRPr sz="22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marL="12700">
              <a:lnSpc>
                <a:spcPct val="100000"/>
              </a:lnSpc>
              <a:spcBef>
                <a:spcPts val="100"/>
              </a:spcBef>
            </a:pPr>
            <a:r>
              <a:rPr lang="de-DE" sz="2200" spc="15">
                <a:latin typeface="Arial"/>
                <a:cs typeface="Arial"/>
              </a:rPr>
              <a:t>Hier steht eine Untertitelzeile </a:t>
            </a:r>
            <a:r>
              <a:rPr lang="de-DE" sz="2200" spc="10">
                <a:latin typeface="Arial"/>
                <a:cs typeface="Arial"/>
              </a:rPr>
              <a:t>des</a:t>
            </a:r>
            <a:r>
              <a:rPr lang="de-DE" sz="2200" spc="80">
                <a:latin typeface="Arial"/>
                <a:cs typeface="Arial"/>
              </a:rPr>
              <a:t> </a:t>
            </a:r>
            <a:r>
              <a:rPr lang="de-DE" sz="2200" spc="5">
                <a:latin typeface="Arial"/>
                <a:cs typeface="Arial"/>
              </a:rPr>
              <a:t>Titels</a:t>
            </a:r>
            <a:endParaRPr lang="de-DE" sz="2200">
              <a:latin typeface="Arial"/>
              <a:cs typeface="Arial"/>
            </a:endParaRPr>
          </a:p>
        </p:txBody>
      </p:sp>
      <p:sp>
        <p:nvSpPr>
          <p:cNvPr id="26" name="Text Placeholder 10">
            <a:extLst>
              <a:ext uri="{FF2B5EF4-FFF2-40B4-BE49-F238E27FC236}">
                <a16:creationId xmlns:a16="http://schemas.microsoft.com/office/drawing/2014/main" id="{75C8F07C-2860-C842-9CDE-3A2C7896EFAE}"/>
              </a:ext>
            </a:extLst>
          </p:cNvPr>
          <p:cNvSpPr>
            <a:spLocks noGrp="1"/>
          </p:cNvSpPr>
          <p:nvPr>
            <p:ph type="body" sz="quarter" idx="11" hasCustomPrompt="1"/>
          </p:nvPr>
        </p:nvSpPr>
        <p:spPr>
          <a:xfrm>
            <a:off x="931863" y="4612658"/>
            <a:ext cx="10360134" cy="630921"/>
          </a:xfrm>
          <a:prstGeom prst="rect">
            <a:avLst/>
          </a:prstGeom>
        </p:spPr>
        <p:txBody>
          <a:bodyPr lIns="0"/>
          <a:lstStyle>
            <a:lvl1pPr>
              <a:defRPr sz="1600">
                <a:latin typeface="Arial" panose="020B0604020202020204" pitchFamily="34" charset="0"/>
                <a:cs typeface="Arial" panose="020B0604020202020204" pitchFamily="34" charset="0"/>
              </a:defRPr>
            </a:lvl1pPr>
          </a:lstStyle>
          <a:p>
            <a:pPr lvl="0"/>
            <a:r>
              <a:rPr lang="de-DE"/>
              <a:t>Name, der vortragenden Person(en)</a:t>
            </a:r>
          </a:p>
          <a:p>
            <a:pPr lvl="0"/>
            <a:r>
              <a:rPr lang="de-DE"/>
              <a:t>Ort, Datum</a:t>
            </a:r>
          </a:p>
        </p:txBody>
      </p:sp>
      <p:pic>
        <p:nvPicPr>
          <p:cNvPr id="13" name="Picture 12">
            <a:extLst>
              <a:ext uri="{FF2B5EF4-FFF2-40B4-BE49-F238E27FC236}">
                <a16:creationId xmlns:a16="http://schemas.microsoft.com/office/drawing/2014/main" id="{95227190-AEE7-6248-9891-D031CCD0FB3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847733" y="685799"/>
            <a:ext cx="2700921" cy="788307"/>
          </a:xfrm>
          <a:prstGeom prst="rect">
            <a:avLst/>
          </a:prstGeom>
        </p:spPr>
      </p:pic>
      <p:pic>
        <p:nvPicPr>
          <p:cNvPr id="11" name="Bild" descr="Bild">
            <a:extLst>
              <a:ext uri="{FF2B5EF4-FFF2-40B4-BE49-F238E27FC236}">
                <a16:creationId xmlns:a16="http://schemas.microsoft.com/office/drawing/2014/main" id="{A6B67099-2107-4DA7-A411-65FA0F2783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2285" y="6364754"/>
            <a:ext cx="1983758" cy="201517"/>
          </a:xfrm>
          <a:prstGeom prst="rect">
            <a:avLst/>
          </a:prstGeom>
          <a:ln w="12700">
            <a:miter lim="400000"/>
          </a:ln>
        </p:spPr>
      </p:pic>
    </p:spTree>
    <p:extLst>
      <p:ext uri="{BB962C8B-B14F-4D97-AF65-F5344CB8AC3E}">
        <p14:creationId xmlns:p14="http://schemas.microsoft.com/office/powerpoint/2010/main" val="875304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_Wiesbaden Schlangenbad">
    <p:bg>
      <p:bgPr>
        <a:solidFill>
          <a:schemeClr val="bg1"/>
        </a:solidFill>
        <a:effectLst/>
      </p:bgPr>
    </p:bg>
    <p:spTree>
      <p:nvGrpSpPr>
        <p:cNvPr id="1" name=""/>
        <p:cNvGrpSpPr/>
        <p:nvPr/>
      </p:nvGrpSpPr>
      <p:grpSpPr>
        <a:xfrm>
          <a:off x="0" y="0"/>
          <a:ext cx="0" cy="0"/>
          <a:chOff x="0" y="0"/>
          <a:chExt cx="0" cy="0"/>
        </a:xfrm>
      </p:grpSpPr>
      <p:sp>
        <p:nvSpPr>
          <p:cNvPr id="14" name="object 15">
            <a:extLst>
              <a:ext uri="{FF2B5EF4-FFF2-40B4-BE49-F238E27FC236}">
                <a16:creationId xmlns:a16="http://schemas.microsoft.com/office/drawing/2014/main" id="{08284673-443D-184B-B102-A4222C8AFD35}"/>
              </a:ext>
            </a:extLst>
          </p:cNvPr>
          <p:cNvSpPr txBox="1">
            <a:spLocks noGrp="1"/>
          </p:cNvSpPr>
          <p:nvPr>
            <p:ph type="title"/>
          </p:nvPr>
        </p:nvSpPr>
        <p:spPr>
          <a:xfrm>
            <a:off x="932299" y="2488323"/>
            <a:ext cx="10359699" cy="536044"/>
          </a:xfrm>
          <a:prstGeom prst="rect">
            <a:avLst/>
          </a:prstGeom>
        </p:spPr>
        <p:txBody>
          <a:bodyPr vert="horz" wrap="square" lIns="0" tIns="12700" rIns="0" bIns="0" rtlCol="0">
            <a:spAutoFit/>
          </a:bodyPr>
          <a:lstStyle>
            <a:lvl1pPr>
              <a:defRPr sz="3400"/>
            </a:lvl1pPr>
          </a:lstStyle>
          <a:p>
            <a:pPr marL="12700" marR="5080">
              <a:lnSpc>
                <a:spcPct val="100000"/>
              </a:lnSpc>
              <a:spcBef>
                <a:spcPts val="100"/>
              </a:spcBef>
            </a:pPr>
            <a:r>
              <a:rPr lang="en-GB" spc="20" dirty="0"/>
              <a:t>Click to edit Master title style</a:t>
            </a:r>
            <a:endParaRPr spc="30" dirty="0"/>
          </a:p>
        </p:txBody>
      </p:sp>
      <p:sp>
        <p:nvSpPr>
          <p:cNvPr id="25" name="Text Placeholder 6">
            <a:extLst>
              <a:ext uri="{FF2B5EF4-FFF2-40B4-BE49-F238E27FC236}">
                <a16:creationId xmlns:a16="http://schemas.microsoft.com/office/drawing/2014/main" id="{B02C7D4C-2D1C-B944-91D5-74F2F2DFAFF1}"/>
              </a:ext>
            </a:extLst>
          </p:cNvPr>
          <p:cNvSpPr>
            <a:spLocks noGrp="1"/>
          </p:cNvSpPr>
          <p:nvPr>
            <p:ph type="body" sz="quarter" idx="10" hasCustomPrompt="1"/>
          </p:nvPr>
        </p:nvSpPr>
        <p:spPr>
          <a:xfrm>
            <a:off x="931862" y="3717099"/>
            <a:ext cx="10360135" cy="703262"/>
          </a:xfrm>
          <a:prstGeom prst="rect">
            <a:avLst/>
          </a:prstGeom>
        </p:spPr>
        <p:txBody>
          <a:bodyPr lIns="0"/>
          <a:lstStyle>
            <a:lvl1pPr>
              <a:defRPr sz="16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marL="12700">
              <a:lnSpc>
                <a:spcPct val="100000"/>
              </a:lnSpc>
              <a:spcBef>
                <a:spcPts val="100"/>
              </a:spcBef>
            </a:pPr>
            <a:r>
              <a:rPr lang="de-DE" sz="2200" spc="15" dirty="0">
                <a:latin typeface="Arial"/>
                <a:cs typeface="Arial"/>
              </a:rPr>
              <a:t>Hier steht eine Untertitelzeile </a:t>
            </a:r>
            <a:r>
              <a:rPr lang="de-DE" sz="2200" spc="10" dirty="0">
                <a:latin typeface="Arial"/>
                <a:cs typeface="Arial"/>
              </a:rPr>
              <a:t>des</a:t>
            </a:r>
            <a:r>
              <a:rPr lang="de-DE" sz="2200" spc="80" dirty="0">
                <a:latin typeface="Arial"/>
                <a:cs typeface="Arial"/>
              </a:rPr>
              <a:t> </a:t>
            </a:r>
            <a:r>
              <a:rPr lang="de-DE" sz="2200" spc="5" dirty="0">
                <a:latin typeface="Arial"/>
                <a:cs typeface="Arial"/>
              </a:rPr>
              <a:t>Titels</a:t>
            </a:r>
            <a:endParaRPr lang="de-DE" sz="2200" dirty="0">
              <a:latin typeface="Arial"/>
              <a:cs typeface="Arial"/>
            </a:endParaRPr>
          </a:p>
        </p:txBody>
      </p:sp>
      <p:sp>
        <p:nvSpPr>
          <p:cNvPr id="26" name="Text Placeholder 10">
            <a:extLst>
              <a:ext uri="{FF2B5EF4-FFF2-40B4-BE49-F238E27FC236}">
                <a16:creationId xmlns:a16="http://schemas.microsoft.com/office/drawing/2014/main" id="{75C8F07C-2860-C842-9CDE-3A2C7896EFAE}"/>
              </a:ext>
            </a:extLst>
          </p:cNvPr>
          <p:cNvSpPr>
            <a:spLocks noGrp="1"/>
          </p:cNvSpPr>
          <p:nvPr>
            <p:ph type="body" sz="quarter" idx="11" hasCustomPrompt="1"/>
          </p:nvPr>
        </p:nvSpPr>
        <p:spPr>
          <a:xfrm>
            <a:off x="931863" y="4612658"/>
            <a:ext cx="10360135" cy="630921"/>
          </a:xfrm>
          <a:prstGeom prst="rect">
            <a:avLst/>
          </a:prstGeom>
        </p:spPr>
        <p:txBody>
          <a:bodyPr lIns="0"/>
          <a:lstStyle>
            <a:lvl1pPr>
              <a:defRPr sz="1600">
                <a:latin typeface="Arial" panose="020B0604020202020204" pitchFamily="34" charset="0"/>
                <a:cs typeface="Arial" panose="020B0604020202020204" pitchFamily="34" charset="0"/>
              </a:defRPr>
            </a:lvl1pPr>
          </a:lstStyle>
          <a:p>
            <a:pPr lvl="0"/>
            <a:r>
              <a:rPr lang="de-DE"/>
              <a:t>Name, der vortragenden Person(en)</a:t>
            </a:r>
          </a:p>
          <a:p>
            <a:pPr lvl="0"/>
            <a:r>
              <a:rPr lang="de-DE"/>
              <a:t>Ort, Datum</a:t>
            </a:r>
          </a:p>
        </p:txBody>
      </p:sp>
      <p:pic>
        <p:nvPicPr>
          <p:cNvPr id="13" name="Picture 12">
            <a:extLst>
              <a:ext uri="{FF2B5EF4-FFF2-40B4-BE49-F238E27FC236}">
                <a16:creationId xmlns:a16="http://schemas.microsoft.com/office/drawing/2014/main" id="{95227190-AEE7-6248-9891-D031CCD0FB3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847733" y="685799"/>
            <a:ext cx="2700920" cy="788307"/>
          </a:xfrm>
          <a:prstGeom prst="rect">
            <a:avLst/>
          </a:prstGeom>
        </p:spPr>
      </p:pic>
      <p:pic>
        <p:nvPicPr>
          <p:cNvPr id="11" name="Bild" descr="Bild">
            <a:extLst>
              <a:ext uri="{FF2B5EF4-FFF2-40B4-BE49-F238E27FC236}">
                <a16:creationId xmlns:a16="http://schemas.microsoft.com/office/drawing/2014/main" id="{382D5AFF-E827-4951-8882-A981E34383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2285" y="6364754"/>
            <a:ext cx="1983758" cy="201517"/>
          </a:xfrm>
          <a:prstGeom prst="rect">
            <a:avLst/>
          </a:prstGeom>
          <a:ln w="12700">
            <a:miter lim="400000"/>
          </a:ln>
        </p:spPr>
      </p:pic>
    </p:spTree>
    <p:extLst>
      <p:ext uri="{BB962C8B-B14F-4D97-AF65-F5344CB8AC3E}">
        <p14:creationId xmlns:p14="http://schemas.microsoft.com/office/powerpoint/2010/main" val="4038566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_Tagesklinik Frankfurt am Main">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AE9EDF3-76D2-4D14-B991-0F71B916B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3072" y="-399359"/>
            <a:ext cx="4872548" cy="3045600"/>
          </a:xfrm>
          <a:prstGeom prst="rect">
            <a:avLst/>
          </a:prstGeom>
        </p:spPr>
      </p:pic>
      <p:sp>
        <p:nvSpPr>
          <p:cNvPr id="14" name="object 15">
            <a:extLst>
              <a:ext uri="{FF2B5EF4-FFF2-40B4-BE49-F238E27FC236}">
                <a16:creationId xmlns:a16="http://schemas.microsoft.com/office/drawing/2014/main" id="{08284673-443D-184B-B102-A4222C8AFD35}"/>
              </a:ext>
            </a:extLst>
          </p:cNvPr>
          <p:cNvSpPr txBox="1">
            <a:spLocks noGrp="1"/>
          </p:cNvSpPr>
          <p:nvPr>
            <p:ph type="title"/>
          </p:nvPr>
        </p:nvSpPr>
        <p:spPr>
          <a:xfrm>
            <a:off x="932299" y="2488323"/>
            <a:ext cx="10359699" cy="536044"/>
          </a:xfrm>
          <a:prstGeom prst="rect">
            <a:avLst/>
          </a:prstGeom>
        </p:spPr>
        <p:txBody>
          <a:bodyPr vert="horz" wrap="square" lIns="0" tIns="12700" rIns="0" bIns="0" rtlCol="0">
            <a:spAutoFit/>
          </a:bodyPr>
          <a:lstStyle>
            <a:lvl1pPr>
              <a:defRPr sz="3400"/>
            </a:lvl1pPr>
          </a:lstStyle>
          <a:p>
            <a:pPr marL="12700" marR="5080">
              <a:lnSpc>
                <a:spcPct val="100000"/>
              </a:lnSpc>
              <a:spcBef>
                <a:spcPts val="100"/>
              </a:spcBef>
            </a:pPr>
            <a:r>
              <a:rPr lang="en-GB" spc="20" dirty="0"/>
              <a:t>Click to edit Master title style</a:t>
            </a:r>
            <a:endParaRPr spc="30" dirty="0"/>
          </a:p>
        </p:txBody>
      </p:sp>
      <p:sp>
        <p:nvSpPr>
          <p:cNvPr id="25" name="Text Placeholder 6">
            <a:extLst>
              <a:ext uri="{FF2B5EF4-FFF2-40B4-BE49-F238E27FC236}">
                <a16:creationId xmlns:a16="http://schemas.microsoft.com/office/drawing/2014/main" id="{B02C7D4C-2D1C-B944-91D5-74F2F2DFAFF1}"/>
              </a:ext>
            </a:extLst>
          </p:cNvPr>
          <p:cNvSpPr>
            <a:spLocks noGrp="1"/>
          </p:cNvSpPr>
          <p:nvPr>
            <p:ph type="body" sz="quarter" idx="10" hasCustomPrompt="1"/>
          </p:nvPr>
        </p:nvSpPr>
        <p:spPr>
          <a:xfrm>
            <a:off x="931862" y="3717099"/>
            <a:ext cx="10360135" cy="703262"/>
          </a:xfrm>
          <a:prstGeom prst="rect">
            <a:avLst/>
          </a:prstGeom>
        </p:spPr>
        <p:txBody>
          <a:bodyPr lIns="0"/>
          <a:lstStyle>
            <a:lvl1pPr>
              <a:defRPr sz="16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marL="12700">
              <a:lnSpc>
                <a:spcPct val="100000"/>
              </a:lnSpc>
              <a:spcBef>
                <a:spcPts val="100"/>
              </a:spcBef>
            </a:pPr>
            <a:r>
              <a:rPr lang="de-DE" sz="2200" spc="15" dirty="0">
                <a:latin typeface="Arial"/>
                <a:cs typeface="Arial"/>
              </a:rPr>
              <a:t>Hier steht eine Untertitelzeile </a:t>
            </a:r>
            <a:r>
              <a:rPr lang="de-DE" sz="2200" spc="10" dirty="0">
                <a:latin typeface="Arial"/>
                <a:cs typeface="Arial"/>
              </a:rPr>
              <a:t>des</a:t>
            </a:r>
            <a:r>
              <a:rPr lang="de-DE" sz="2200" spc="80" dirty="0">
                <a:latin typeface="Arial"/>
                <a:cs typeface="Arial"/>
              </a:rPr>
              <a:t> </a:t>
            </a:r>
            <a:r>
              <a:rPr lang="de-DE" sz="2200" spc="5" dirty="0">
                <a:latin typeface="Arial"/>
                <a:cs typeface="Arial"/>
              </a:rPr>
              <a:t>Titels</a:t>
            </a:r>
            <a:endParaRPr lang="de-DE" sz="2200" dirty="0">
              <a:latin typeface="Arial"/>
              <a:cs typeface="Arial"/>
            </a:endParaRPr>
          </a:p>
        </p:txBody>
      </p:sp>
      <p:sp>
        <p:nvSpPr>
          <p:cNvPr id="26" name="Text Placeholder 10">
            <a:extLst>
              <a:ext uri="{FF2B5EF4-FFF2-40B4-BE49-F238E27FC236}">
                <a16:creationId xmlns:a16="http://schemas.microsoft.com/office/drawing/2014/main" id="{75C8F07C-2860-C842-9CDE-3A2C7896EFAE}"/>
              </a:ext>
            </a:extLst>
          </p:cNvPr>
          <p:cNvSpPr>
            <a:spLocks noGrp="1"/>
          </p:cNvSpPr>
          <p:nvPr>
            <p:ph type="body" sz="quarter" idx="11" hasCustomPrompt="1"/>
          </p:nvPr>
        </p:nvSpPr>
        <p:spPr>
          <a:xfrm>
            <a:off x="931863" y="4612658"/>
            <a:ext cx="10360135" cy="630921"/>
          </a:xfrm>
          <a:prstGeom prst="rect">
            <a:avLst/>
          </a:prstGeom>
        </p:spPr>
        <p:txBody>
          <a:bodyPr lIns="0"/>
          <a:lstStyle>
            <a:lvl1pPr>
              <a:defRPr sz="1600">
                <a:latin typeface="Arial" panose="020B0604020202020204" pitchFamily="34" charset="0"/>
                <a:cs typeface="Arial" panose="020B0604020202020204" pitchFamily="34" charset="0"/>
              </a:defRPr>
            </a:lvl1pPr>
          </a:lstStyle>
          <a:p>
            <a:pPr lvl="0"/>
            <a:r>
              <a:rPr lang="de-DE"/>
              <a:t>Name, der vortragenden Person(en)</a:t>
            </a:r>
          </a:p>
          <a:p>
            <a:pPr lvl="0"/>
            <a:r>
              <a:rPr lang="de-DE"/>
              <a:t>Ort, Datum</a:t>
            </a:r>
          </a:p>
        </p:txBody>
      </p:sp>
      <p:pic>
        <p:nvPicPr>
          <p:cNvPr id="11" name="Bild" descr="Bild">
            <a:extLst>
              <a:ext uri="{FF2B5EF4-FFF2-40B4-BE49-F238E27FC236}">
                <a16:creationId xmlns:a16="http://schemas.microsoft.com/office/drawing/2014/main" id="{382D5AFF-E827-4951-8882-A981E34383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2285" y="6364754"/>
            <a:ext cx="1983758" cy="201517"/>
          </a:xfrm>
          <a:prstGeom prst="rect">
            <a:avLst/>
          </a:prstGeom>
          <a:ln w="12700">
            <a:miter lim="400000"/>
          </a:ln>
        </p:spPr>
      </p:pic>
    </p:spTree>
    <p:extLst>
      <p:ext uri="{BB962C8B-B14F-4D97-AF65-F5344CB8AC3E}">
        <p14:creationId xmlns:p14="http://schemas.microsoft.com/office/powerpoint/2010/main" val="4278404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_Tagesklinik Hamburg">
    <p:bg>
      <p:bgPr>
        <a:solidFill>
          <a:schemeClr val="bg1"/>
        </a:solidFill>
        <a:effectLst/>
      </p:bgPr>
    </p:bg>
    <p:spTree>
      <p:nvGrpSpPr>
        <p:cNvPr id="1" name=""/>
        <p:cNvGrpSpPr/>
        <p:nvPr/>
      </p:nvGrpSpPr>
      <p:grpSpPr>
        <a:xfrm>
          <a:off x="0" y="0"/>
          <a:ext cx="0" cy="0"/>
          <a:chOff x="0" y="0"/>
          <a:chExt cx="0" cy="0"/>
        </a:xfrm>
      </p:grpSpPr>
      <p:pic>
        <p:nvPicPr>
          <p:cNvPr id="3" name="Grafik 2" descr="Ein Bild, das Blume enthält.&#10;&#10;Automatisch generierte Beschreibung">
            <a:extLst>
              <a:ext uri="{FF2B5EF4-FFF2-40B4-BE49-F238E27FC236}">
                <a16:creationId xmlns:a16="http://schemas.microsoft.com/office/drawing/2014/main" id="{8ECA207D-3EC6-492F-8164-52D4B08B4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322543" y="154886"/>
            <a:ext cx="3389553" cy="1440000"/>
          </a:xfrm>
          <a:prstGeom prst="rect">
            <a:avLst/>
          </a:prstGeom>
        </p:spPr>
      </p:pic>
      <p:sp>
        <p:nvSpPr>
          <p:cNvPr id="14" name="object 15">
            <a:extLst>
              <a:ext uri="{FF2B5EF4-FFF2-40B4-BE49-F238E27FC236}">
                <a16:creationId xmlns:a16="http://schemas.microsoft.com/office/drawing/2014/main" id="{08284673-443D-184B-B102-A4222C8AFD35}"/>
              </a:ext>
            </a:extLst>
          </p:cNvPr>
          <p:cNvSpPr txBox="1">
            <a:spLocks noGrp="1"/>
          </p:cNvSpPr>
          <p:nvPr>
            <p:ph type="title"/>
          </p:nvPr>
        </p:nvSpPr>
        <p:spPr>
          <a:xfrm>
            <a:off x="932299" y="2488323"/>
            <a:ext cx="10359699" cy="536044"/>
          </a:xfrm>
          <a:prstGeom prst="rect">
            <a:avLst/>
          </a:prstGeom>
        </p:spPr>
        <p:txBody>
          <a:bodyPr vert="horz" wrap="square" lIns="0" tIns="12700" rIns="0" bIns="0" rtlCol="0">
            <a:spAutoFit/>
          </a:bodyPr>
          <a:lstStyle>
            <a:lvl1pPr>
              <a:defRPr sz="3400"/>
            </a:lvl1pPr>
          </a:lstStyle>
          <a:p>
            <a:pPr marL="12700" marR="5080">
              <a:lnSpc>
                <a:spcPct val="100000"/>
              </a:lnSpc>
              <a:spcBef>
                <a:spcPts val="100"/>
              </a:spcBef>
            </a:pPr>
            <a:r>
              <a:rPr lang="en-GB" spc="20" dirty="0"/>
              <a:t>Click to edit Master title style</a:t>
            </a:r>
            <a:endParaRPr spc="30" dirty="0"/>
          </a:p>
        </p:txBody>
      </p:sp>
      <p:sp>
        <p:nvSpPr>
          <p:cNvPr id="25" name="Text Placeholder 6">
            <a:extLst>
              <a:ext uri="{FF2B5EF4-FFF2-40B4-BE49-F238E27FC236}">
                <a16:creationId xmlns:a16="http://schemas.microsoft.com/office/drawing/2014/main" id="{B02C7D4C-2D1C-B944-91D5-74F2F2DFAFF1}"/>
              </a:ext>
            </a:extLst>
          </p:cNvPr>
          <p:cNvSpPr>
            <a:spLocks noGrp="1"/>
          </p:cNvSpPr>
          <p:nvPr>
            <p:ph type="body" sz="quarter" idx="10" hasCustomPrompt="1"/>
          </p:nvPr>
        </p:nvSpPr>
        <p:spPr>
          <a:xfrm>
            <a:off x="931862" y="3717099"/>
            <a:ext cx="10360135" cy="703262"/>
          </a:xfrm>
          <a:prstGeom prst="rect">
            <a:avLst/>
          </a:prstGeom>
        </p:spPr>
        <p:txBody>
          <a:bodyPr lIns="0"/>
          <a:lstStyle>
            <a:lvl1pPr>
              <a:defRPr sz="16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marL="12700">
              <a:lnSpc>
                <a:spcPct val="100000"/>
              </a:lnSpc>
              <a:spcBef>
                <a:spcPts val="100"/>
              </a:spcBef>
            </a:pPr>
            <a:r>
              <a:rPr lang="de-DE" sz="2200" spc="15" dirty="0">
                <a:latin typeface="Arial"/>
                <a:cs typeface="Arial"/>
              </a:rPr>
              <a:t>Hier steht eine Untertitelzeile </a:t>
            </a:r>
            <a:r>
              <a:rPr lang="de-DE" sz="2200" spc="10" dirty="0">
                <a:latin typeface="Arial"/>
                <a:cs typeface="Arial"/>
              </a:rPr>
              <a:t>des</a:t>
            </a:r>
            <a:r>
              <a:rPr lang="de-DE" sz="2200" spc="80" dirty="0">
                <a:latin typeface="Arial"/>
                <a:cs typeface="Arial"/>
              </a:rPr>
              <a:t> </a:t>
            </a:r>
            <a:r>
              <a:rPr lang="de-DE" sz="2200" spc="5" dirty="0">
                <a:latin typeface="Arial"/>
                <a:cs typeface="Arial"/>
              </a:rPr>
              <a:t>Titels</a:t>
            </a:r>
            <a:endParaRPr lang="de-DE" sz="2200" dirty="0">
              <a:latin typeface="Arial"/>
              <a:cs typeface="Arial"/>
            </a:endParaRPr>
          </a:p>
        </p:txBody>
      </p:sp>
      <p:sp>
        <p:nvSpPr>
          <p:cNvPr id="26" name="Text Placeholder 10">
            <a:extLst>
              <a:ext uri="{FF2B5EF4-FFF2-40B4-BE49-F238E27FC236}">
                <a16:creationId xmlns:a16="http://schemas.microsoft.com/office/drawing/2014/main" id="{75C8F07C-2860-C842-9CDE-3A2C7896EFAE}"/>
              </a:ext>
            </a:extLst>
          </p:cNvPr>
          <p:cNvSpPr>
            <a:spLocks noGrp="1"/>
          </p:cNvSpPr>
          <p:nvPr>
            <p:ph type="body" sz="quarter" idx="11" hasCustomPrompt="1"/>
          </p:nvPr>
        </p:nvSpPr>
        <p:spPr>
          <a:xfrm>
            <a:off x="931863" y="4612658"/>
            <a:ext cx="10360135" cy="630921"/>
          </a:xfrm>
          <a:prstGeom prst="rect">
            <a:avLst/>
          </a:prstGeom>
        </p:spPr>
        <p:txBody>
          <a:bodyPr lIns="0"/>
          <a:lstStyle>
            <a:lvl1pPr>
              <a:defRPr sz="1600">
                <a:latin typeface="Arial" panose="020B0604020202020204" pitchFamily="34" charset="0"/>
                <a:cs typeface="Arial" panose="020B0604020202020204" pitchFamily="34" charset="0"/>
              </a:defRPr>
            </a:lvl1pPr>
          </a:lstStyle>
          <a:p>
            <a:pPr lvl="0"/>
            <a:r>
              <a:rPr lang="de-DE"/>
              <a:t>Name, der vortragenden Person(en)</a:t>
            </a:r>
          </a:p>
          <a:p>
            <a:pPr lvl="0"/>
            <a:r>
              <a:rPr lang="de-DE"/>
              <a:t>Ort, Datum</a:t>
            </a:r>
          </a:p>
        </p:txBody>
      </p:sp>
      <p:pic>
        <p:nvPicPr>
          <p:cNvPr id="11" name="Bild" descr="Bild">
            <a:extLst>
              <a:ext uri="{FF2B5EF4-FFF2-40B4-BE49-F238E27FC236}">
                <a16:creationId xmlns:a16="http://schemas.microsoft.com/office/drawing/2014/main" id="{382D5AFF-E827-4951-8882-A981E34383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2285" y="6364754"/>
            <a:ext cx="1983758" cy="201517"/>
          </a:xfrm>
          <a:prstGeom prst="rect">
            <a:avLst/>
          </a:prstGeom>
          <a:ln w="12700">
            <a:miter lim="400000"/>
          </a:ln>
        </p:spPr>
      </p:pic>
    </p:spTree>
    <p:extLst>
      <p:ext uri="{BB962C8B-B14F-4D97-AF65-F5344CB8AC3E}">
        <p14:creationId xmlns:p14="http://schemas.microsoft.com/office/powerpoint/2010/main" val="1472300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_Tagesklinik Kurfürstendamm">
    <p:bg>
      <p:bgPr>
        <a:solidFill>
          <a:schemeClr val="bg1"/>
        </a:solidFill>
        <a:effectLst/>
      </p:bgPr>
    </p:bg>
    <p:spTree>
      <p:nvGrpSpPr>
        <p:cNvPr id="1" name=""/>
        <p:cNvGrpSpPr/>
        <p:nvPr/>
      </p:nvGrpSpPr>
      <p:grpSpPr>
        <a:xfrm>
          <a:off x="0" y="0"/>
          <a:ext cx="0" cy="0"/>
          <a:chOff x="0" y="0"/>
          <a:chExt cx="0" cy="0"/>
        </a:xfrm>
      </p:grpSpPr>
      <p:sp>
        <p:nvSpPr>
          <p:cNvPr id="14" name="object 15">
            <a:extLst>
              <a:ext uri="{FF2B5EF4-FFF2-40B4-BE49-F238E27FC236}">
                <a16:creationId xmlns:a16="http://schemas.microsoft.com/office/drawing/2014/main" id="{08284673-443D-184B-B102-A4222C8AFD35}"/>
              </a:ext>
            </a:extLst>
          </p:cNvPr>
          <p:cNvSpPr txBox="1">
            <a:spLocks noGrp="1"/>
          </p:cNvSpPr>
          <p:nvPr>
            <p:ph type="title"/>
          </p:nvPr>
        </p:nvSpPr>
        <p:spPr>
          <a:xfrm>
            <a:off x="932299" y="2488323"/>
            <a:ext cx="10359699" cy="536044"/>
          </a:xfrm>
          <a:prstGeom prst="rect">
            <a:avLst/>
          </a:prstGeom>
        </p:spPr>
        <p:txBody>
          <a:bodyPr vert="horz" wrap="square" lIns="0" tIns="12700" rIns="0" bIns="0" rtlCol="0">
            <a:spAutoFit/>
          </a:bodyPr>
          <a:lstStyle>
            <a:lvl1pPr>
              <a:defRPr sz="3400"/>
            </a:lvl1pPr>
          </a:lstStyle>
          <a:p>
            <a:pPr marL="12700" marR="5080">
              <a:lnSpc>
                <a:spcPct val="100000"/>
              </a:lnSpc>
              <a:spcBef>
                <a:spcPts val="100"/>
              </a:spcBef>
            </a:pPr>
            <a:r>
              <a:rPr lang="en-GB" spc="20" dirty="0"/>
              <a:t>Click to edit Master title style</a:t>
            </a:r>
            <a:endParaRPr spc="30" dirty="0"/>
          </a:p>
        </p:txBody>
      </p:sp>
      <p:sp>
        <p:nvSpPr>
          <p:cNvPr id="25" name="Text Placeholder 6">
            <a:extLst>
              <a:ext uri="{FF2B5EF4-FFF2-40B4-BE49-F238E27FC236}">
                <a16:creationId xmlns:a16="http://schemas.microsoft.com/office/drawing/2014/main" id="{B02C7D4C-2D1C-B944-91D5-74F2F2DFAFF1}"/>
              </a:ext>
            </a:extLst>
          </p:cNvPr>
          <p:cNvSpPr>
            <a:spLocks noGrp="1"/>
          </p:cNvSpPr>
          <p:nvPr>
            <p:ph type="body" sz="quarter" idx="10" hasCustomPrompt="1"/>
          </p:nvPr>
        </p:nvSpPr>
        <p:spPr>
          <a:xfrm>
            <a:off x="931863" y="3717099"/>
            <a:ext cx="10359698" cy="703262"/>
          </a:xfrm>
          <a:prstGeom prst="rect">
            <a:avLst/>
          </a:prstGeom>
        </p:spPr>
        <p:txBody>
          <a:bodyPr lIns="0"/>
          <a:lstStyle>
            <a:lvl1pPr>
              <a:defRPr sz="22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marL="12700">
              <a:lnSpc>
                <a:spcPct val="100000"/>
              </a:lnSpc>
              <a:spcBef>
                <a:spcPts val="100"/>
              </a:spcBef>
            </a:pPr>
            <a:r>
              <a:rPr lang="de-DE" sz="2200" spc="15">
                <a:latin typeface="Arial"/>
                <a:cs typeface="Arial"/>
              </a:rPr>
              <a:t>Hier steht eine Untertitelzeile </a:t>
            </a:r>
            <a:r>
              <a:rPr lang="de-DE" sz="2200" spc="10">
                <a:latin typeface="Arial"/>
                <a:cs typeface="Arial"/>
              </a:rPr>
              <a:t>des</a:t>
            </a:r>
            <a:r>
              <a:rPr lang="de-DE" sz="2200" spc="80">
                <a:latin typeface="Arial"/>
                <a:cs typeface="Arial"/>
              </a:rPr>
              <a:t> </a:t>
            </a:r>
            <a:r>
              <a:rPr lang="de-DE" sz="2200" spc="5">
                <a:latin typeface="Arial"/>
                <a:cs typeface="Arial"/>
              </a:rPr>
              <a:t>Titels</a:t>
            </a:r>
            <a:endParaRPr lang="de-DE" sz="2200">
              <a:latin typeface="Arial"/>
              <a:cs typeface="Arial"/>
            </a:endParaRPr>
          </a:p>
        </p:txBody>
      </p:sp>
      <p:sp>
        <p:nvSpPr>
          <p:cNvPr id="26" name="Text Placeholder 10">
            <a:extLst>
              <a:ext uri="{FF2B5EF4-FFF2-40B4-BE49-F238E27FC236}">
                <a16:creationId xmlns:a16="http://schemas.microsoft.com/office/drawing/2014/main" id="{75C8F07C-2860-C842-9CDE-3A2C7896EFAE}"/>
              </a:ext>
            </a:extLst>
          </p:cNvPr>
          <p:cNvSpPr>
            <a:spLocks noGrp="1"/>
          </p:cNvSpPr>
          <p:nvPr>
            <p:ph type="body" sz="quarter" idx="11" hasCustomPrompt="1"/>
          </p:nvPr>
        </p:nvSpPr>
        <p:spPr>
          <a:xfrm>
            <a:off x="931863" y="4612658"/>
            <a:ext cx="10359698" cy="630921"/>
          </a:xfrm>
          <a:prstGeom prst="rect">
            <a:avLst/>
          </a:prstGeom>
        </p:spPr>
        <p:txBody>
          <a:bodyPr lIns="0"/>
          <a:lstStyle>
            <a:lvl1pPr>
              <a:defRPr sz="1600">
                <a:latin typeface="Arial" panose="020B0604020202020204" pitchFamily="34" charset="0"/>
                <a:cs typeface="Arial" panose="020B0604020202020204" pitchFamily="34" charset="0"/>
              </a:defRPr>
            </a:lvl1pPr>
          </a:lstStyle>
          <a:p>
            <a:pPr lvl="0"/>
            <a:r>
              <a:rPr lang="de-DE"/>
              <a:t>Name, der vortragenden Person(en)</a:t>
            </a:r>
          </a:p>
          <a:p>
            <a:pPr lvl="0"/>
            <a:r>
              <a:rPr lang="de-DE"/>
              <a:t>Ort, Datum</a:t>
            </a:r>
          </a:p>
        </p:txBody>
      </p:sp>
      <p:pic>
        <p:nvPicPr>
          <p:cNvPr id="13" name="Picture 12">
            <a:extLst>
              <a:ext uri="{FF2B5EF4-FFF2-40B4-BE49-F238E27FC236}">
                <a16:creationId xmlns:a16="http://schemas.microsoft.com/office/drawing/2014/main" id="{F9209B32-BD86-6349-856A-E7BFE681EB3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847734" y="685799"/>
            <a:ext cx="2700920" cy="788306"/>
          </a:xfrm>
          <a:prstGeom prst="rect">
            <a:avLst/>
          </a:prstGeom>
        </p:spPr>
      </p:pic>
      <p:pic>
        <p:nvPicPr>
          <p:cNvPr id="11" name="Bild" descr="Bild">
            <a:extLst>
              <a:ext uri="{FF2B5EF4-FFF2-40B4-BE49-F238E27FC236}">
                <a16:creationId xmlns:a16="http://schemas.microsoft.com/office/drawing/2014/main" id="{872F03EC-AC05-4C74-8432-9864571C7D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2285" y="6364754"/>
            <a:ext cx="1983758" cy="201517"/>
          </a:xfrm>
          <a:prstGeom prst="rect">
            <a:avLst/>
          </a:prstGeom>
          <a:ln w="12700">
            <a:miter lim="400000"/>
          </a:ln>
        </p:spPr>
      </p:pic>
    </p:spTree>
    <p:extLst>
      <p:ext uri="{BB962C8B-B14F-4D97-AF65-F5344CB8AC3E}">
        <p14:creationId xmlns:p14="http://schemas.microsoft.com/office/powerpoint/2010/main" val="2450311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_Tagesklinik Lörrach">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490AA52-3D1A-4B2E-93F0-3ED647F752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1402" y="-399359"/>
            <a:ext cx="4872548" cy="3045600"/>
          </a:xfrm>
          <a:prstGeom prst="rect">
            <a:avLst/>
          </a:prstGeom>
        </p:spPr>
      </p:pic>
      <p:sp>
        <p:nvSpPr>
          <p:cNvPr id="14" name="object 15">
            <a:extLst>
              <a:ext uri="{FF2B5EF4-FFF2-40B4-BE49-F238E27FC236}">
                <a16:creationId xmlns:a16="http://schemas.microsoft.com/office/drawing/2014/main" id="{08284673-443D-184B-B102-A4222C8AFD35}"/>
              </a:ext>
            </a:extLst>
          </p:cNvPr>
          <p:cNvSpPr txBox="1">
            <a:spLocks noGrp="1"/>
          </p:cNvSpPr>
          <p:nvPr>
            <p:ph type="title"/>
          </p:nvPr>
        </p:nvSpPr>
        <p:spPr>
          <a:xfrm>
            <a:off x="932299" y="2488323"/>
            <a:ext cx="10359699" cy="536044"/>
          </a:xfrm>
          <a:prstGeom prst="rect">
            <a:avLst/>
          </a:prstGeom>
        </p:spPr>
        <p:txBody>
          <a:bodyPr vert="horz" wrap="square" lIns="0" tIns="12700" rIns="0" bIns="0" rtlCol="0">
            <a:spAutoFit/>
          </a:bodyPr>
          <a:lstStyle>
            <a:lvl1pPr>
              <a:defRPr sz="3400"/>
            </a:lvl1pPr>
          </a:lstStyle>
          <a:p>
            <a:pPr marL="12700" marR="5080">
              <a:lnSpc>
                <a:spcPct val="100000"/>
              </a:lnSpc>
              <a:spcBef>
                <a:spcPts val="100"/>
              </a:spcBef>
            </a:pPr>
            <a:r>
              <a:rPr lang="en-GB" spc="20" dirty="0"/>
              <a:t>Click to edit Master title style</a:t>
            </a:r>
            <a:endParaRPr spc="30" dirty="0"/>
          </a:p>
        </p:txBody>
      </p:sp>
      <p:sp>
        <p:nvSpPr>
          <p:cNvPr id="25" name="Text Placeholder 6">
            <a:extLst>
              <a:ext uri="{FF2B5EF4-FFF2-40B4-BE49-F238E27FC236}">
                <a16:creationId xmlns:a16="http://schemas.microsoft.com/office/drawing/2014/main" id="{B02C7D4C-2D1C-B944-91D5-74F2F2DFAFF1}"/>
              </a:ext>
            </a:extLst>
          </p:cNvPr>
          <p:cNvSpPr>
            <a:spLocks noGrp="1"/>
          </p:cNvSpPr>
          <p:nvPr>
            <p:ph type="body" sz="quarter" idx="10" hasCustomPrompt="1"/>
          </p:nvPr>
        </p:nvSpPr>
        <p:spPr>
          <a:xfrm>
            <a:off x="931862" y="3717099"/>
            <a:ext cx="10360135" cy="703262"/>
          </a:xfrm>
          <a:prstGeom prst="rect">
            <a:avLst/>
          </a:prstGeom>
        </p:spPr>
        <p:txBody>
          <a:bodyPr lIns="0"/>
          <a:lstStyle>
            <a:lvl1pPr>
              <a:defRPr sz="16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marL="12700">
              <a:lnSpc>
                <a:spcPct val="100000"/>
              </a:lnSpc>
              <a:spcBef>
                <a:spcPts val="100"/>
              </a:spcBef>
            </a:pPr>
            <a:r>
              <a:rPr lang="de-DE" sz="2200" spc="15" dirty="0">
                <a:latin typeface="Arial"/>
                <a:cs typeface="Arial"/>
              </a:rPr>
              <a:t>Hier steht eine Untertitelzeile </a:t>
            </a:r>
            <a:r>
              <a:rPr lang="de-DE" sz="2200" spc="10" dirty="0">
                <a:latin typeface="Arial"/>
                <a:cs typeface="Arial"/>
              </a:rPr>
              <a:t>des</a:t>
            </a:r>
            <a:r>
              <a:rPr lang="de-DE" sz="2200" spc="80" dirty="0">
                <a:latin typeface="Arial"/>
                <a:cs typeface="Arial"/>
              </a:rPr>
              <a:t> </a:t>
            </a:r>
            <a:r>
              <a:rPr lang="de-DE" sz="2200" spc="5" dirty="0">
                <a:latin typeface="Arial"/>
                <a:cs typeface="Arial"/>
              </a:rPr>
              <a:t>Titels</a:t>
            </a:r>
            <a:endParaRPr lang="de-DE" sz="2200" dirty="0">
              <a:latin typeface="Arial"/>
              <a:cs typeface="Arial"/>
            </a:endParaRPr>
          </a:p>
        </p:txBody>
      </p:sp>
      <p:sp>
        <p:nvSpPr>
          <p:cNvPr id="26" name="Text Placeholder 10">
            <a:extLst>
              <a:ext uri="{FF2B5EF4-FFF2-40B4-BE49-F238E27FC236}">
                <a16:creationId xmlns:a16="http://schemas.microsoft.com/office/drawing/2014/main" id="{75C8F07C-2860-C842-9CDE-3A2C7896EFAE}"/>
              </a:ext>
            </a:extLst>
          </p:cNvPr>
          <p:cNvSpPr>
            <a:spLocks noGrp="1"/>
          </p:cNvSpPr>
          <p:nvPr>
            <p:ph type="body" sz="quarter" idx="11" hasCustomPrompt="1"/>
          </p:nvPr>
        </p:nvSpPr>
        <p:spPr>
          <a:xfrm>
            <a:off x="931863" y="4612658"/>
            <a:ext cx="10360135" cy="630921"/>
          </a:xfrm>
          <a:prstGeom prst="rect">
            <a:avLst/>
          </a:prstGeom>
        </p:spPr>
        <p:txBody>
          <a:bodyPr lIns="0"/>
          <a:lstStyle>
            <a:lvl1pPr>
              <a:defRPr sz="1600">
                <a:latin typeface="Arial" panose="020B0604020202020204" pitchFamily="34" charset="0"/>
                <a:cs typeface="Arial" panose="020B0604020202020204" pitchFamily="34" charset="0"/>
              </a:defRPr>
            </a:lvl1pPr>
          </a:lstStyle>
          <a:p>
            <a:pPr lvl="0"/>
            <a:r>
              <a:rPr lang="de-DE"/>
              <a:t>Name, der vortragenden Person(en)</a:t>
            </a:r>
          </a:p>
          <a:p>
            <a:pPr lvl="0"/>
            <a:r>
              <a:rPr lang="de-DE"/>
              <a:t>Ort, Datum</a:t>
            </a:r>
          </a:p>
        </p:txBody>
      </p:sp>
      <p:pic>
        <p:nvPicPr>
          <p:cNvPr id="11" name="Bild" descr="Bild">
            <a:extLst>
              <a:ext uri="{FF2B5EF4-FFF2-40B4-BE49-F238E27FC236}">
                <a16:creationId xmlns:a16="http://schemas.microsoft.com/office/drawing/2014/main" id="{382D5AFF-E827-4951-8882-A981E34383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2285" y="6364754"/>
            <a:ext cx="1983758" cy="201517"/>
          </a:xfrm>
          <a:prstGeom prst="rect">
            <a:avLst/>
          </a:prstGeom>
          <a:ln w="12700">
            <a:miter lim="400000"/>
          </a:ln>
        </p:spPr>
      </p:pic>
    </p:spTree>
    <p:extLst>
      <p:ext uri="{BB962C8B-B14F-4D97-AF65-F5344CB8AC3E}">
        <p14:creationId xmlns:p14="http://schemas.microsoft.com/office/powerpoint/2010/main" val="2343708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el_Tagesklinik München">
    <p:bg>
      <p:bgPr>
        <a:solidFill>
          <a:schemeClr val="bg1"/>
        </a:solidFill>
        <a:effectLst/>
      </p:bgPr>
    </p:bg>
    <p:spTree>
      <p:nvGrpSpPr>
        <p:cNvPr id="1" name=""/>
        <p:cNvGrpSpPr/>
        <p:nvPr/>
      </p:nvGrpSpPr>
      <p:grpSpPr>
        <a:xfrm>
          <a:off x="0" y="0"/>
          <a:ext cx="0" cy="0"/>
          <a:chOff x="0" y="0"/>
          <a:chExt cx="0" cy="0"/>
        </a:xfrm>
      </p:grpSpPr>
      <p:pic>
        <p:nvPicPr>
          <p:cNvPr id="4" name="Grafik 3" descr="Ein Bild, das Blume, computer enthält.&#10;&#10;Automatisch generierte Beschreibung">
            <a:extLst>
              <a:ext uri="{FF2B5EF4-FFF2-40B4-BE49-F238E27FC236}">
                <a16:creationId xmlns:a16="http://schemas.microsoft.com/office/drawing/2014/main" id="{1645B64A-3CBE-4939-ADC3-8624EB1647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1402" y="-400402"/>
            <a:ext cx="4874218" cy="3046643"/>
          </a:xfrm>
          <a:prstGeom prst="rect">
            <a:avLst/>
          </a:prstGeom>
        </p:spPr>
      </p:pic>
      <p:sp>
        <p:nvSpPr>
          <p:cNvPr id="14" name="object 15">
            <a:extLst>
              <a:ext uri="{FF2B5EF4-FFF2-40B4-BE49-F238E27FC236}">
                <a16:creationId xmlns:a16="http://schemas.microsoft.com/office/drawing/2014/main" id="{08284673-443D-184B-B102-A4222C8AFD35}"/>
              </a:ext>
            </a:extLst>
          </p:cNvPr>
          <p:cNvSpPr txBox="1">
            <a:spLocks noGrp="1"/>
          </p:cNvSpPr>
          <p:nvPr>
            <p:ph type="title"/>
          </p:nvPr>
        </p:nvSpPr>
        <p:spPr>
          <a:xfrm>
            <a:off x="932299" y="2488323"/>
            <a:ext cx="10359699" cy="536044"/>
          </a:xfrm>
          <a:prstGeom prst="rect">
            <a:avLst/>
          </a:prstGeom>
        </p:spPr>
        <p:txBody>
          <a:bodyPr vert="horz" wrap="square" lIns="0" tIns="12700" rIns="0" bIns="0" rtlCol="0">
            <a:spAutoFit/>
          </a:bodyPr>
          <a:lstStyle>
            <a:lvl1pPr>
              <a:defRPr sz="3400"/>
            </a:lvl1pPr>
          </a:lstStyle>
          <a:p>
            <a:pPr marL="12700" marR="5080">
              <a:lnSpc>
                <a:spcPct val="100000"/>
              </a:lnSpc>
              <a:spcBef>
                <a:spcPts val="100"/>
              </a:spcBef>
            </a:pPr>
            <a:r>
              <a:rPr lang="en-GB" spc="20" dirty="0"/>
              <a:t>Click to edit Master title style</a:t>
            </a:r>
            <a:endParaRPr spc="30" dirty="0"/>
          </a:p>
        </p:txBody>
      </p:sp>
      <p:sp>
        <p:nvSpPr>
          <p:cNvPr id="25" name="Text Placeholder 6">
            <a:extLst>
              <a:ext uri="{FF2B5EF4-FFF2-40B4-BE49-F238E27FC236}">
                <a16:creationId xmlns:a16="http://schemas.microsoft.com/office/drawing/2014/main" id="{B02C7D4C-2D1C-B944-91D5-74F2F2DFAFF1}"/>
              </a:ext>
            </a:extLst>
          </p:cNvPr>
          <p:cNvSpPr>
            <a:spLocks noGrp="1"/>
          </p:cNvSpPr>
          <p:nvPr>
            <p:ph type="body" sz="quarter" idx="10" hasCustomPrompt="1"/>
          </p:nvPr>
        </p:nvSpPr>
        <p:spPr>
          <a:xfrm>
            <a:off x="931862" y="3717099"/>
            <a:ext cx="10360135" cy="703262"/>
          </a:xfrm>
          <a:prstGeom prst="rect">
            <a:avLst/>
          </a:prstGeom>
        </p:spPr>
        <p:txBody>
          <a:bodyPr lIns="0"/>
          <a:lstStyle>
            <a:lvl1pPr>
              <a:defRPr sz="16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marL="12700">
              <a:lnSpc>
                <a:spcPct val="100000"/>
              </a:lnSpc>
              <a:spcBef>
                <a:spcPts val="100"/>
              </a:spcBef>
            </a:pPr>
            <a:r>
              <a:rPr lang="de-DE" sz="2200" spc="15" dirty="0">
                <a:latin typeface="Arial"/>
                <a:cs typeface="Arial"/>
              </a:rPr>
              <a:t>Hier steht eine Untertitelzeile </a:t>
            </a:r>
            <a:r>
              <a:rPr lang="de-DE" sz="2200" spc="10" dirty="0">
                <a:latin typeface="Arial"/>
                <a:cs typeface="Arial"/>
              </a:rPr>
              <a:t>des</a:t>
            </a:r>
            <a:r>
              <a:rPr lang="de-DE" sz="2200" spc="80" dirty="0">
                <a:latin typeface="Arial"/>
                <a:cs typeface="Arial"/>
              </a:rPr>
              <a:t> </a:t>
            </a:r>
            <a:r>
              <a:rPr lang="de-DE" sz="2200" spc="5" dirty="0">
                <a:latin typeface="Arial"/>
                <a:cs typeface="Arial"/>
              </a:rPr>
              <a:t>Titels</a:t>
            </a:r>
            <a:endParaRPr lang="de-DE" sz="2200" dirty="0">
              <a:latin typeface="Arial"/>
              <a:cs typeface="Arial"/>
            </a:endParaRPr>
          </a:p>
        </p:txBody>
      </p:sp>
      <p:sp>
        <p:nvSpPr>
          <p:cNvPr id="26" name="Text Placeholder 10">
            <a:extLst>
              <a:ext uri="{FF2B5EF4-FFF2-40B4-BE49-F238E27FC236}">
                <a16:creationId xmlns:a16="http://schemas.microsoft.com/office/drawing/2014/main" id="{75C8F07C-2860-C842-9CDE-3A2C7896EFAE}"/>
              </a:ext>
            </a:extLst>
          </p:cNvPr>
          <p:cNvSpPr>
            <a:spLocks noGrp="1"/>
          </p:cNvSpPr>
          <p:nvPr>
            <p:ph type="body" sz="quarter" idx="11" hasCustomPrompt="1"/>
          </p:nvPr>
        </p:nvSpPr>
        <p:spPr>
          <a:xfrm>
            <a:off x="931863" y="4612658"/>
            <a:ext cx="10360135" cy="630921"/>
          </a:xfrm>
          <a:prstGeom prst="rect">
            <a:avLst/>
          </a:prstGeom>
        </p:spPr>
        <p:txBody>
          <a:bodyPr lIns="0"/>
          <a:lstStyle>
            <a:lvl1pPr>
              <a:defRPr sz="1600">
                <a:latin typeface="Arial" panose="020B0604020202020204" pitchFamily="34" charset="0"/>
                <a:cs typeface="Arial" panose="020B0604020202020204" pitchFamily="34" charset="0"/>
              </a:defRPr>
            </a:lvl1pPr>
          </a:lstStyle>
          <a:p>
            <a:pPr lvl="0"/>
            <a:r>
              <a:rPr lang="de-DE"/>
              <a:t>Name, der vortragenden Person(en)</a:t>
            </a:r>
          </a:p>
          <a:p>
            <a:pPr lvl="0"/>
            <a:r>
              <a:rPr lang="de-DE"/>
              <a:t>Ort, Datum</a:t>
            </a:r>
          </a:p>
        </p:txBody>
      </p:sp>
      <p:pic>
        <p:nvPicPr>
          <p:cNvPr id="11" name="Bild" descr="Bild">
            <a:extLst>
              <a:ext uri="{FF2B5EF4-FFF2-40B4-BE49-F238E27FC236}">
                <a16:creationId xmlns:a16="http://schemas.microsoft.com/office/drawing/2014/main" id="{382D5AFF-E827-4951-8882-A981E34383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2285" y="6364754"/>
            <a:ext cx="1983758" cy="201517"/>
          </a:xfrm>
          <a:prstGeom prst="rect">
            <a:avLst/>
          </a:prstGeom>
          <a:ln w="12700">
            <a:miter lim="400000"/>
          </a:ln>
        </p:spPr>
      </p:pic>
    </p:spTree>
    <p:extLst>
      <p:ext uri="{BB962C8B-B14F-4D97-AF65-F5344CB8AC3E}">
        <p14:creationId xmlns:p14="http://schemas.microsoft.com/office/powerpoint/2010/main" val="2080327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Textfeld 5"/>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8" name="Titel 3">
            <a:extLst>
              <a:ext uri="{FF2B5EF4-FFF2-40B4-BE49-F238E27FC236}">
                <a16:creationId xmlns:a16="http://schemas.microsoft.com/office/drawing/2014/main" id="{07D29E95-BFEC-DD44-BD4E-B77117D224B0}"/>
              </a:ext>
            </a:extLst>
          </p:cNvPr>
          <p:cNvSpPr>
            <a:spLocks noGrp="1"/>
          </p:cNvSpPr>
          <p:nvPr>
            <p:ph type="title"/>
          </p:nvPr>
        </p:nvSpPr>
        <p:spPr>
          <a:xfrm>
            <a:off x="914400" y="514043"/>
            <a:ext cx="10377598" cy="430887"/>
          </a:xfrm>
        </p:spPr>
        <p:txBody>
          <a:bodyPr/>
          <a:lstStyle/>
          <a:p>
            <a:r>
              <a:rPr lang="de-DE" sz="2800" dirty="0"/>
              <a:t>Thema</a:t>
            </a:r>
          </a:p>
        </p:txBody>
      </p:sp>
      <p:sp>
        <p:nvSpPr>
          <p:cNvPr id="10" name="Text Placeholder 2">
            <a:extLst>
              <a:ext uri="{FF2B5EF4-FFF2-40B4-BE49-F238E27FC236}">
                <a16:creationId xmlns:a16="http://schemas.microsoft.com/office/drawing/2014/main" id="{21111E09-BF11-B142-ABB7-BDB4BF2DF697}"/>
              </a:ext>
            </a:extLst>
          </p:cNvPr>
          <p:cNvSpPr>
            <a:spLocks noGrp="1"/>
          </p:cNvSpPr>
          <p:nvPr>
            <p:ph type="body" sz="quarter" idx="11" hasCustomPrompt="1"/>
          </p:nvPr>
        </p:nvSpPr>
        <p:spPr>
          <a:xfrm>
            <a:off x="914399" y="1498600"/>
            <a:ext cx="10377599" cy="4450861"/>
          </a:xfrm>
          <a:prstGeom prst="rect">
            <a:avLst/>
          </a:prstGeom>
        </p:spPr>
        <p:txBody>
          <a:bodyPr/>
          <a:lstStyle>
            <a:lvl1pPr>
              <a:defRPr sz="2200"/>
            </a:lvl1pPr>
            <a:lvl2pPr marL="800100" indent="-342900">
              <a:buClr>
                <a:schemeClr val="accent1"/>
              </a:buClr>
              <a:buFont typeface="Arial"/>
              <a:buChar char="•"/>
              <a:defRPr sz="1600"/>
            </a:lvl2pPr>
            <a:lvl3pPr marL="1257300" indent="-342900">
              <a:buFont typeface="+mj-lt"/>
              <a:buAutoNum type="alphaLcPeriod"/>
              <a:defRPr sz="1600"/>
            </a:lvl3pPr>
          </a:lstStyle>
          <a:p>
            <a:r>
              <a:rPr lang="de-DE" dirty="0"/>
              <a:t>1. Übersicht Dienstleistungen</a:t>
            </a:r>
          </a:p>
          <a:p>
            <a:r>
              <a:rPr lang="de-DE" dirty="0"/>
              <a:t>2. Erste Ebene Inhaltsliste</a:t>
            </a:r>
          </a:p>
          <a:p>
            <a:pPr lvl="1">
              <a:buSzPct val="100000"/>
            </a:pPr>
            <a:r>
              <a:rPr lang="de-DE" sz="2000" dirty="0"/>
              <a:t>Zweite Ebene Inhaltsliste</a:t>
            </a:r>
          </a:p>
          <a:p>
            <a:pPr lvl="2"/>
            <a:r>
              <a:rPr lang="de-DE" dirty="0"/>
              <a:t>Dritte Ebene Inhaltsliste</a:t>
            </a:r>
          </a:p>
        </p:txBody>
      </p:sp>
      <p:sp>
        <p:nvSpPr>
          <p:cNvPr id="11" name="Textplatzhalter 5">
            <a:extLst>
              <a:ext uri="{FF2B5EF4-FFF2-40B4-BE49-F238E27FC236}">
                <a16:creationId xmlns:a16="http://schemas.microsoft.com/office/drawing/2014/main" id="{8DB801F7-5148-814B-B440-A7A178421DDE}"/>
              </a:ext>
            </a:extLst>
          </p:cNvPr>
          <p:cNvSpPr>
            <a:spLocks noGrp="1"/>
          </p:cNvSpPr>
          <p:nvPr>
            <p:ph type="body" sz="quarter" idx="12" hasCustomPrompt="1"/>
          </p:nvPr>
        </p:nvSpPr>
        <p:spPr>
          <a:xfrm>
            <a:off x="918021" y="946777"/>
            <a:ext cx="10360135" cy="353565"/>
          </a:xfrm>
          <a:prstGeom prst="rect">
            <a:avLst/>
          </a:prstGeom>
        </p:spPr>
        <p:txBody>
          <a:bodyPr/>
          <a:lstStyle/>
          <a:p>
            <a:r>
              <a:rPr lang="de-DE" sz="1600" dirty="0"/>
              <a:t>Untertitel</a:t>
            </a:r>
          </a:p>
        </p:txBody>
      </p:sp>
      <p:sp>
        <p:nvSpPr>
          <p:cNvPr id="9" name="Slide Number Placeholder 2">
            <a:extLst>
              <a:ext uri="{FF2B5EF4-FFF2-40B4-BE49-F238E27FC236}">
                <a16:creationId xmlns:a16="http://schemas.microsoft.com/office/drawing/2014/main" id="{ADCB701C-7C92-8E4B-B14B-3249201E5377}"/>
              </a:ext>
            </a:extLst>
          </p:cNvPr>
          <p:cNvSpPr>
            <a:spLocks noGrp="1"/>
          </p:cNvSpPr>
          <p:nvPr>
            <p:ph type="sldNum" sz="quarter" idx="10"/>
          </p:nvPr>
        </p:nvSpPr>
        <p:spPr>
          <a:xfrm>
            <a:off x="11291998" y="6405242"/>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Tree>
    <p:extLst>
      <p:ext uri="{BB962C8B-B14F-4D97-AF65-F5344CB8AC3E}">
        <p14:creationId xmlns:p14="http://schemas.microsoft.com/office/powerpoint/2010/main" val="3812591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des Abschnitts- oder Kapitel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FF09BA7-A13E-2C4C-814D-CEBE4420F72A}"/>
              </a:ext>
            </a:extLst>
          </p:cNvPr>
          <p:cNvSpPr>
            <a:spLocks noGrp="1"/>
          </p:cNvSpPr>
          <p:nvPr>
            <p:ph type="body" sz="quarter" idx="11" hasCustomPrompt="1"/>
          </p:nvPr>
        </p:nvSpPr>
        <p:spPr>
          <a:xfrm>
            <a:off x="914401" y="2743200"/>
            <a:ext cx="10377598" cy="423863"/>
          </a:xfrm>
          <a:prstGeom prst="rect">
            <a:avLst/>
          </a:prstGeom>
        </p:spPr>
        <p:txBody>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marL="12700">
              <a:lnSpc>
                <a:spcPct val="100000"/>
              </a:lnSpc>
              <a:spcBef>
                <a:spcPts val="100"/>
              </a:spcBef>
            </a:pPr>
            <a:r>
              <a:rPr lang="de-DE" sz="1600" spc="10" dirty="0">
                <a:latin typeface="Arial"/>
                <a:cs typeface="Arial"/>
              </a:rPr>
              <a:t>Superheadline für Abschnitts- oder</a:t>
            </a:r>
            <a:r>
              <a:rPr lang="de-DE" sz="1600" spc="-5" dirty="0">
                <a:latin typeface="Arial"/>
                <a:cs typeface="Arial"/>
              </a:rPr>
              <a:t> </a:t>
            </a:r>
            <a:r>
              <a:rPr lang="de-DE" sz="1600" spc="15" dirty="0">
                <a:latin typeface="Arial"/>
                <a:cs typeface="Arial"/>
              </a:rPr>
              <a:t>Kapiteltitel</a:t>
            </a:r>
            <a:endParaRPr lang="de-DE" sz="1600" dirty="0">
              <a:latin typeface="Arial"/>
              <a:cs typeface="Arial"/>
            </a:endParaRPr>
          </a:p>
        </p:txBody>
      </p:sp>
      <p:sp>
        <p:nvSpPr>
          <p:cNvPr id="7" name="Textfeld 6"/>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14" name="object 15">
            <a:extLst>
              <a:ext uri="{FF2B5EF4-FFF2-40B4-BE49-F238E27FC236}">
                <a16:creationId xmlns:a16="http://schemas.microsoft.com/office/drawing/2014/main" id="{08284673-443D-184B-B102-A4222C8AFD35}"/>
              </a:ext>
            </a:extLst>
          </p:cNvPr>
          <p:cNvSpPr txBox="1">
            <a:spLocks noGrp="1"/>
          </p:cNvSpPr>
          <p:nvPr>
            <p:ph type="title" hasCustomPrompt="1"/>
          </p:nvPr>
        </p:nvSpPr>
        <p:spPr>
          <a:xfrm>
            <a:off x="914401" y="3183131"/>
            <a:ext cx="10360136" cy="403374"/>
          </a:xfrm>
          <a:prstGeom prst="rect">
            <a:avLst/>
          </a:prstGeom>
        </p:spPr>
        <p:txBody>
          <a:bodyPr vert="horz" wrap="square" lIns="0" tIns="12700" rIns="0" bIns="0" rtlCol="0">
            <a:spAutoFit/>
          </a:bodyPr>
          <a:lstStyle>
            <a:lvl1pPr>
              <a:defRPr sz="2800"/>
            </a:lvl1pPr>
          </a:lstStyle>
          <a:p>
            <a:pPr marL="12700" marR="5080">
              <a:lnSpc>
                <a:spcPct val="100000"/>
              </a:lnSpc>
              <a:spcBef>
                <a:spcPts val="100"/>
              </a:spcBef>
            </a:pPr>
            <a:r>
              <a:rPr lang="en-GB" spc="20" dirty="0" err="1"/>
              <a:t>Titel</a:t>
            </a:r>
            <a:r>
              <a:rPr lang="en-GB" spc="20" dirty="0"/>
              <a:t> des </a:t>
            </a:r>
            <a:r>
              <a:rPr lang="en-GB" spc="20" dirty="0" err="1"/>
              <a:t>Abschnitts</a:t>
            </a:r>
            <a:r>
              <a:rPr lang="en-GB" spc="20" dirty="0"/>
              <a:t>- </a:t>
            </a:r>
            <a:r>
              <a:rPr lang="en-GB" spc="20" dirty="0" err="1"/>
              <a:t>oder</a:t>
            </a:r>
            <a:r>
              <a:rPr lang="en-GB" spc="20" dirty="0"/>
              <a:t> </a:t>
            </a:r>
            <a:r>
              <a:rPr lang="en-GB" spc="20" dirty="0" err="1"/>
              <a:t>Kapitels</a:t>
            </a:r>
            <a:endParaRPr spc="30" dirty="0"/>
          </a:p>
        </p:txBody>
      </p:sp>
      <p:sp>
        <p:nvSpPr>
          <p:cNvPr id="6" name="Slide Number Placeholder 2">
            <a:extLst>
              <a:ext uri="{FF2B5EF4-FFF2-40B4-BE49-F238E27FC236}">
                <a16:creationId xmlns:a16="http://schemas.microsoft.com/office/drawing/2014/main" id="{ADCB701C-7C92-8E4B-B14B-3249201E5377}"/>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Tree>
    <p:extLst>
      <p:ext uri="{BB962C8B-B14F-4D97-AF65-F5344CB8AC3E}">
        <p14:creationId xmlns:p14="http://schemas.microsoft.com/office/powerpoint/2010/main" val="98065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_Konraderhof">
    <p:bg>
      <p:bgPr>
        <a:solidFill>
          <a:schemeClr val="bg1"/>
        </a:solidFill>
        <a:effectLst/>
      </p:bgPr>
    </p:bg>
    <p:spTree>
      <p:nvGrpSpPr>
        <p:cNvPr id="1" name=""/>
        <p:cNvGrpSpPr/>
        <p:nvPr/>
      </p:nvGrpSpPr>
      <p:grpSpPr>
        <a:xfrm>
          <a:off x="0" y="0"/>
          <a:ext cx="0" cy="0"/>
          <a:chOff x="0" y="0"/>
          <a:chExt cx="0" cy="0"/>
        </a:xfrm>
      </p:grpSpPr>
      <p:sp>
        <p:nvSpPr>
          <p:cNvPr id="14" name="object 15">
            <a:extLst>
              <a:ext uri="{FF2B5EF4-FFF2-40B4-BE49-F238E27FC236}">
                <a16:creationId xmlns:a16="http://schemas.microsoft.com/office/drawing/2014/main" id="{08284673-443D-184B-B102-A4222C8AFD35}"/>
              </a:ext>
            </a:extLst>
          </p:cNvPr>
          <p:cNvSpPr txBox="1">
            <a:spLocks noGrp="1"/>
          </p:cNvSpPr>
          <p:nvPr>
            <p:ph type="title"/>
          </p:nvPr>
        </p:nvSpPr>
        <p:spPr>
          <a:xfrm>
            <a:off x="932299" y="2488323"/>
            <a:ext cx="10359699" cy="536044"/>
          </a:xfrm>
          <a:prstGeom prst="rect">
            <a:avLst/>
          </a:prstGeom>
        </p:spPr>
        <p:txBody>
          <a:bodyPr vert="horz" wrap="square" lIns="0" tIns="12700" rIns="0" bIns="0" rtlCol="0">
            <a:spAutoFit/>
          </a:bodyPr>
          <a:lstStyle>
            <a:lvl1pPr>
              <a:defRPr sz="3400"/>
            </a:lvl1pPr>
          </a:lstStyle>
          <a:p>
            <a:pPr marL="12700" marR="5080">
              <a:lnSpc>
                <a:spcPct val="100000"/>
              </a:lnSpc>
              <a:spcBef>
                <a:spcPts val="100"/>
              </a:spcBef>
            </a:pPr>
            <a:r>
              <a:rPr lang="en-GB" spc="20" dirty="0"/>
              <a:t>Click to edit Master title style</a:t>
            </a:r>
            <a:endParaRPr spc="30" dirty="0"/>
          </a:p>
        </p:txBody>
      </p:sp>
      <p:sp>
        <p:nvSpPr>
          <p:cNvPr id="25" name="Text Placeholder 6">
            <a:extLst>
              <a:ext uri="{FF2B5EF4-FFF2-40B4-BE49-F238E27FC236}">
                <a16:creationId xmlns:a16="http://schemas.microsoft.com/office/drawing/2014/main" id="{B02C7D4C-2D1C-B944-91D5-74F2F2DFAFF1}"/>
              </a:ext>
            </a:extLst>
          </p:cNvPr>
          <p:cNvSpPr>
            <a:spLocks noGrp="1"/>
          </p:cNvSpPr>
          <p:nvPr>
            <p:ph type="body" sz="quarter" idx="10" hasCustomPrompt="1"/>
          </p:nvPr>
        </p:nvSpPr>
        <p:spPr>
          <a:xfrm>
            <a:off x="931862" y="3717099"/>
            <a:ext cx="10360135" cy="703262"/>
          </a:xfrm>
          <a:prstGeom prst="rect">
            <a:avLst/>
          </a:prstGeom>
        </p:spPr>
        <p:txBody>
          <a:bodyPr lIns="0"/>
          <a:lstStyle>
            <a:lvl1pPr>
              <a:defRPr sz="22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marL="12700">
              <a:lnSpc>
                <a:spcPct val="100000"/>
              </a:lnSpc>
              <a:spcBef>
                <a:spcPts val="100"/>
              </a:spcBef>
            </a:pPr>
            <a:r>
              <a:rPr lang="de-DE" sz="2200" spc="15">
                <a:latin typeface="Arial"/>
                <a:cs typeface="Arial"/>
              </a:rPr>
              <a:t>Hier steht eine Untertitelzeile </a:t>
            </a:r>
            <a:r>
              <a:rPr lang="de-DE" sz="2200" spc="10">
                <a:latin typeface="Arial"/>
                <a:cs typeface="Arial"/>
              </a:rPr>
              <a:t>des</a:t>
            </a:r>
            <a:r>
              <a:rPr lang="de-DE" sz="2200" spc="80">
                <a:latin typeface="Arial"/>
                <a:cs typeface="Arial"/>
              </a:rPr>
              <a:t> </a:t>
            </a:r>
            <a:r>
              <a:rPr lang="de-DE" sz="2200" spc="5">
                <a:latin typeface="Arial"/>
                <a:cs typeface="Arial"/>
              </a:rPr>
              <a:t>Titels</a:t>
            </a:r>
            <a:endParaRPr lang="de-DE" sz="2200">
              <a:latin typeface="Arial"/>
              <a:cs typeface="Arial"/>
            </a:endParaRPr>
          </a:p>
        </p:txBody>
      </p:sp>
      <p:sp>
        <p:nvSpPr>
          <p:cNvPr id="26" name="Text Placeholder 10">
            <a:extLst>
              <a:ext uri="{FF2B5EF4-FFF2-40B4-BE49-F238E27FC236}">
                <a16:creationId xmlns:a16="http://schemas.microsoft.com/office/drawing/2014/main" id="{75C8F07C-2860-C842-9CDE-3A2C7896EFAE}"/>
              </a:ext>
            </a:extLst>
          </p:cNvPr>
          <p:cNvSpPr>
            <a:spLocks noGrp="1"/>
          </p:cNvSpPr>
          <p:nvPr>
            <p:ph type="body" sz="quarter" idx="11" hasCustomPrompt="1"/>
          </p:nvPr>
        </p:nvSpPr>
        <p:spPr>
          <a:xfrm>
            <a:off x="931863" y="4612658"/>
            <a:ext cx="10360134" cy="630921"/>
          </a:xfrm>
          <a:prstGeom prst="rect">
            <a:avLst/>
          </a:prstGeom>
        </p:spPr>
        <p:txBody>
          <a:bodyPr lIns="0"/>
          <a:lstStyle>
            <a:lvl1pPr>
              <a:defRPr sz="1600">
                <a:latin typeface="Arial" panose="020B0604020202020204" pitchFamily="34" charset="0"/>
                <a:cs typeface="Arial" panose="020B0604020202020204" pitchFamily="34" charset="0"/>
              </a:defRPr>
            </a:lvl1pPr>
          </a:lstStyle>
          <a:p>
            <a:pPr lvl="0"/>
            <a:r>
              <a:rPr lang="de-DE"/>
              <a:t>Name, der vortragenden Person(en)</a:t>
            </a:r>
          </a:p>
          <a:p>
            <a:pPr lvl="0"/>
            <a:r>
              <a:rPr lang="de-DE"/>
              <a:t>Ort, Datum</a:t>
            </a:r>
          </a:p>
        </p:txBody>
      </p:sp>
      <p:pic>
        <p:nvPicPr>
          <p:cNvPr id="16" name="Picture 15">
            <a:extLst>
              <a:ext uri="{FF2B5EF4-FFF2-40B4-BE49-F238E27FC236}">
                <a16:creationId xmlns:a16="http://schemas.microsoft.com/office/drawing/2014/main" id="{CA101CAC-45D3-1943-B8C9-68FBA209B9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847734" y="685800"/>
            <a:ext cx="2700920" cy="758153"/>
          </a:xfrm>
          <a:prstGeom prst="rect">
            <a:avLst/>
          </a:prstGeom>
        </p:spPr>
      </p:pic>
      <p:pic>
        <p:nvPicPr>
          <p:cNvPr id="11" name="Bild" descr="Bild">
            <a:extLst>
              <a:ext uri="{FF2B5EF4-FFF2-40B4-BE49-F238E27FC236}">
                <a16:creationId xmlns:a16="http://schemas.microsoft.com/office/drawing/2014/main" id="{76C9E805-0366-49C1-BF28-AC1706A802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2285" y="6364754"/>
            <a:ext cx="1983758" cy="201517"/>
          </a:xfrm>
          <a:prstGeom prst="rect">
            <a:avLst/>
          </a:prstGeom>
          <a:ln w="12700">
            <a:miter lim="400000"/>
          </a:ln>
        </p:spPr>
      </p:pic>
    </p:spTree>
    <p:extLst>
      <p:ext uri="{BB962C8B-B14F-4D97-AF65-F5344CB8AC3E}">
        <p14:creationId xmlns:p14="http://schemas.microsoft.com/office/powerpoint/2010/main" val="1943200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1BD6BD30-5EFE-B54E-B565-F1896331F3DA}"/>
              </a:ext>
            </a:extLst>
          </p:cNvPr>
          <p:cNvSpPr>
            <a:spLocks noGrp="1"/>
          </p:cNvSpPr>
          <p:nvPr>
            <p:ph type="body" sz="quarter" idx="11" hasCustomPrompt="1"/>
          </p:nvPr>
        </p:nvSpPr>
        <p:spPr>
          <a:xfrm>
            <a:off x="2078876" y="1752600"/>
            <a:ext cx="8034247" cy="1676400"/>
          </a:xfrm>
          <a:prstGeom prst="rect">
            <a:avLst/>
          </a:prstGeom>
        </p:spPr>
        <p:txBody>
          <a:bodyPr/>
          <a:lstStyle>
            <a:lvl1pPr algn="ctr">
              <a:defRPr sz="2800" b="1">
                <a:latin typeface="Arial" panose="020B0604020202020204" pitchFamily="34" charset="0"/>
                <a:cs typeface="Arial" panose="020B0604020202020204" pitchFamily="34" charset="0"/>
              </a:defRPr>
            </a:lvl1pPr>
            <a:lvl2pPr algn="ctr">
              <a:defRPr sz="3400" b="1">
                <a:latin typeface="Arial" panose="020B0604020202020204" pitchFamily="34" charset="0"/>
                <a:cs typeface="Arial" panose="020B0604020202020204" pitchFamily="34" charset="0"/>
              </a:defRPr>
            </a:lvl2pPr>
            <a:lvl3pPr algn="ctr">
              <a:defRPr sz="3400" b="1">
                <a:latin typeface="Arial" panose="020B0604020202020204" pitchFamily="34" charset="0"/>
                <a:cs typeface="Arial" panose="020B0604020202020204" pitchFamily="34" charset="0"/>
              </a:defRPr>
            </a:lvl3pPr>
            <a:lvl4pPr algn="ctr">
              <a:defRPr sz="3400" b="1">
                <a:latin typeface="Arial" panose="020B0604020202020204" pitchFamily="34" charset="0"/>
                <a:cs typeface="Arial" panose="020B0604020202020204" pitchFamily="34" charset="0"/>
              </a:defRPr>
            </a:lvl4pPr>
            <a:lvl5pPr algn="ctr">
              <a:defRPr sz="3400" b="1">
                <a:latin typeface="Arial" panose="020B0604020202020204" pitchFamily="34" charset="0"/>
                <a:cs typeface="Arial" panose="020B0604020202020204" pitchFamily="34" charset="0"/>
              </a:defRPr>
            </a:lvl5pPr>
          </a:lstStyle>
          <a:p>
            <a:pPr marL="33655" marR="5080" indent="234950">
              <a:lnSpc>
                <a:spcPct val="100000"/>
              </a:lnSpc>
              <a:spcBef>
                <a:spcPts val="100"/>
              </a:spcBef>
            </a:pPr>
            <a:r>
              <a:rPr lang="de-DE" spc="20" dirty="0"/>
              <a:t>„Hier ist Platz für ein </a:t>
            </a:r>
            <a:r>
              <a:rPr lang="de-DE" spc="30" dirty="0"/>
              <a:t>interessantes  </a:t>
            </a:r>
            <a:r>
              <a:rPr lang="de-DE" spc="25" dirty="0"/>
              <a:t>Zitat, </a:t>
            </a:r>
            <a:r>
              <a:rPr lang="de-DE" spc="30" dirty="0"/>
              <a:t>welches </a:t>
            </a:r>
            <a:r>
              <a:rPr lang="de-DE" spc="20" dirty="0"/>
              <a:t>zum </a:t>
            </a:r>
            <a:r>
              <a:rPr lang="de-DE" spc="25" dirty="0"/>
              <a:t>Thema passt</a:t>
            </a:r>
            <a:r>
              <a:rPr lang="de-DE" spc="180" dirty="0"/>
              <a:t> </a:t>
            </a:r>
            <a:r>
              <a:rPr lang="de-DE" spc="30" dirty="0"/>
              <a:t>oder </a:t>
            </a:r>
            <a:br>
              <a:rPr lang="de-DE" spc="30" dirty="0"/>
            </a:br>
            <a:r>
              <a:rPr lang="de-DE" spc="25" dirty="0"/>
              <a:t>anderweitig relevant</a:t>
            </a:r>
            <a:r>
              <a:rPr lang="de-DE" spc="90" dirty="0"/>
              <a:t> </a:t>
            </a:r>
            <a:r>
              <a:rPr lang="de-DE" spc="30" dirty="0"/>
              <a:t>ist.“</a:t>
            </a:r>
          </a:p>
        </p:txBody>
      </p:sp>
      <p:sp>
        <p:nvSpPr>
          <p:cNvPr id="11" name="Picture Placeholder 10">
            <a:extLst>
              <a:ext uri="{FF2B5EF4-FFF2-40B4-BE49-F238E27FC236}">
                <a16:creationId xmlns:a16="http://schemas.microsoft.com/office/drawing/2014/main" id="{EB3AA936-BE05-3842-87E1-6AE5B1A0FD87}"/>
              </a:ext>
            </a:extLst>
          </p:cNvPr>
          <p:cNvSpPr>
            <a:spLocks noGrp="1"/>
          </p:cNvSpPr>
          <p:nvPr>
            <p:ph type="pic" sz="quarter" idx="12"/>
          </p:nvPr>
        </p:nvSpPr>
        <p:spPr>
          <a:xfrm>
            <a:off x="4038600" y="4191000"/>
            <a:ext cx="1189705" cy="1189705"/>
          </a:xfrm>
          <a:prstGeom prst="ellipse">
            <a:avLst/>
          </a:prstGeom>
        </p:spPr>
        <p:txBody>
          <a:bodyPr/>
          <a:lstStyle>
            <a:lvl1pPr algn="ctr">
              <a:defRPr sz="1000"/>
            </a:lvl1pPr>
          </a:lstStyle>
          <a:p>
            <a:r>
              <a:rPr lang="en-GB" dirty="0"/>
              <a:t>Click icon to add picture</a:t>
            </a:r>
            <a:endParaRPr lang="de-DE" dirty="0"/>
          </a:p>
        </p:txBody>
      </p:sp>
      <p:sp>
        <p:nvSpPr>
          <p:cNvPr id="12" name="object 9">
            <a:extLst>
              <a:ext uri="{FF2B5EF4-FFF2-40B4-BE49-F238E27FC236}">
                <a16:creationId xmlns:a16="http://schemas.microsoft.com/office/drawing/2014/main" id="{F0D64162-D96C-184C-8ACB-30364268F604}"/>
              </a:ext>
            </a:extLst>
          </p:cNvPr>
          <p:cNvSpPr/>
          <p:nvPr userDrawn="1"/>
        </p:nvSpPr>
        <p:spPr>
          <a:xfrm>
            <a:off x="3959867" y="4119758"/>
            <a:ext cx="1347170" cy="1332187"/>
          </a:xfrm>
          <a:custGeom>
            <a:avLst/>
            <a:gdLst/>
            <a:ahLst/>
            <a:cxnLst/>
            <a:rect l="l" t="t" r="r" b="b"/>
            <a:pathLst>
              <a:path w="1040129" h="1040129">
                <a:moveTo>
                  <a:pt x="520014" y="1040041"/>
                </a:moveTo>
                <a:lnTo>
                  <a:pt x="567346" y="1037915"/>
                </a:lnTo>
                <a:lnTo>
                  <a:pt x="613488" y="1031663"/>
                </a:lnTo>
                <a:lnTo>
                  <a:pt x="658256" y="1021465"/>
                </a:lnTo>
                <a:lnTo>
                  <a:pt x="701466" y="1007507"/>
                </a:lnTo>
                <a:lnTo>
                  <a:pt x="742935" y="989972"/>
                </a:lnTo>
                <a:lnTo>
                  <a:pt x="782479" y="969043"/>
                </a:lnTo>
                <a:lnTo>
                  <a:pt x="819915" y="944905"/>
                </a:lnTo>
                <a:lnTo>
                  <a:pt x="855058" y="917739"/>
                </a:lnTo>
                <a:lnTo>
                  <a:pt x="887726" y="887731"/>
                </a:lnTo>
                <a:lnTo>
                  <a:pt x="917735" y="855064"/>
                </a:lnTo>
                <a:lnTo>
                  <a:pt x="944901" y="819920"/>
                </a:lnTo>
                <a:lnTo>
                  <a:pt x="969041" y="782485"/>
                </a:lnTo>
                <a:lnTo>
                  <a:pt x="989970" y="742940"/>
                </a:lnTo>
                <a:lnTo>
                  <a:pt x="1007506" y="701471"/>
                </a:lnTo>
                <a:lnTo>
                  <a:pt x="1021464" y="658260"/>
                </a:lnTo>
                <a:lnTo>
                  <a:pt x="1031662" y="613491"/>
                </a:lnTo>
                <a:lnTo>
                  <a:pt x="1037915" y="567348"/>
                </a:lnTo>
                <a:lnTo>
                  <a:pt x="1040041" y="520014"/>
                </a:lnTo>
                <a:lnTo>
                  <a:pt x="1037915" y="472682"/>
                </a:lnTo>
                <a:lnTo>
                  <a:pt x="1031662" y="426540"/>
                </a:lnTo>
                <a:lnTo>
                  <a:pt x="1021464" y="381773"/>
                </a:lnTo>
                <a:lnTo>
                  <a:pt x="1007506" y="338563"/>
                </a:lnTo>
                <a:lnTo>
                  <a:pt x="989970" y="297095"/>
                </a:lnTo>
                <a:lnTo>
                  <a:pt x="969041" y="257552"/>
                </a:lnTo>
                <a:lnTo>
                  <a:pt x="944901" y="220117"/>
                </a:lnTo>
                <a:lnTo>
                  <a:pt x="917735" y="184974"/>
                </a:lnTo>
                <a:lnTo>
                  <a:pt x="887726" y="152307"/>
                </a:lnTo>
                <a:lnTo>
                  <a:pt x="855058" y="122300"/>
                </a:lnTo>
                <a:lnTo>
                  <a:pt x="819915" y="95135"/>
                </a:lnTo>
                <a:lnTo>
                  <a:pt x="782479" y="70996"/>
                </a:lnTo>
                <a:lnTo>
                  <a:pt x="742935" y="50068"/>
                </a:lnTo>
                <a:lnTo>
                  <a:pt x="701466" y="32533"/>
                </a:lnTo>
                <a:lnTo>
                  <a:pt x="658256" y="18575"/>
                </a:lnTo>
                <a:lnTo>
                  <a:pt x="613488" y="8378"/>
                </a:lnTo>
                <a:lnTo>
                  <a:pt x="567346" y="2125"/>
                </a:lnTo>
                <a:lnTo>
                  <a:pt x="520014" y="0"/>
                </a:lnTo>
                <a:lnTo>
                  <a:pt x="472682" y="2125"/>
                </a:lnTo>
                <a:lnTo>
                  <a:pt x="426540" y="8378"/>
                </a:lnTo>
                <a:lnTo>
                  <a:pt x="381773" y="18575"/>
                </a:lnTo>
                <a:lnTo>
                  <a:pt x="338563" y="32533"/>
                </a:lnTo>
                <a:lnTo>
                  <a:pt x="297095" y="50068"/>
                </a:lnTo>
                <a:lnTo>
                  <a:pt x="257552" y="70996"/>
                </a:lnTo>
                <a:lnTo>
                  <a:pt x="220117" y="95135"/>
                </a:lnTo>
                <a:lnTo>
                  <a:pt x="184974" y="122300"/>
                </a:lnTo>
                <a:lnTo>
                  <a:pt x="152307" y="152307"/>
                </a:lnTo>
                <a:lnTo>
                  <a:pt x="122300" y="184974"/>
                </a:lnTo>
                <a:lnTo>
                  <a:pt x="95135" y="220117"/>
                </a:lnTo>
                <a:lnTo>
                  <a:pt x="70996" y="257552"/>
                </a:lnTo>
                <a:lnTo>
                  <a:pt x="50068" y="297095"/>
                </a:lnTo>
                <a:lnTo>
                  <a:pt x="32533" y="338563"/>
                </a:lnTo>
                <a:lnTo>
                  <a:pt x="18575" y="381773"/>
                </a:lnTo>
                <a:lnTo>
                  <a:pt x="8378" y="426540"/>
                </a:lnTo>
                <a:lnTo>
                  <a:pt x="2125" y="472682"/>
                </a:lnTo>
                <a:lnTo>
                  <a:pt x="0" y="520014"/>
                </a:lnTo>
                <a:lnTo>
                  <a:pt x="2125" y="567348"/>
                </a:lnTo>
                <a:lnTo>
                  <a:pt x="8378" y="613491"/>
                </a:lnTo>
                <a:lnTo>
                  <a:pt x="18575" y="658260"/>
                </a:lnTo>
                <a:lnTo>
                  <a:pt x="32533" y="701471"/>
                </a:lnTo>
                <a:lnTo>
                  <a:pt x="50068" y="742940"/>
                </a:lnTo>
                <a:lnTo>
                  <a:pt x="70996" y="782485"/>
                </a:lnTo>
                <a:lnTo>
                  <a:pt x="95135" y="819920"/>
                </a:lnTo>
                <a:lnTo>
                  <a:pt x="122300" y="855064"/>
                </a:lnTo>
                <a:lnTo>
                  <a:pt x="152307" y="887731"/>
                </a:lnTo>
                <a:lnTo>
                  <a:pt x="184974" y="917739"/>
                </a:lnTo>
                <a:lnTo>
                  <a:pt x="220117" y="944905"/>
                </a:lnTo>
                <a:lnTo>
                  <a:pt x="257552" y="969043"/>
                </a:lnTo>
                <a:lnTo>
                  <a:pt x="297095" y="989972"/>
                </a:lnTo>
                <a:lnTo>
                  <a:pt x="338563" y="1007507"/>
                </a:lnTo>
                <a:lnTo>
                  <a:pt x="381773" y="1021465"/>
                </a:lnTo>
                <a:lnTo>
                  <a:pt x="426540" y="1031663"/>
                </a:lnTo>
                <a:lnTo>
                  <a:pt x="472682" y="1037915"/>
                </a:lnTo>
                <a:lnTo>
                  <a:pt x="520014" y="1040041"/>
                </a:lnTo>
                <a:close/>
              </a:path>
            </a:pathLst>
          </a:custGeom>
          <a:ln w="28575">
            <a:solidFill>
              <a:srgbClr val="BADBB5"/>
            </a:solidFill>
          </a:ln>
        </p:spPr>
        <p:txBody>
          <a:bodyPr wrap="square" lIns="0" tIns="0" rIns="0" bIns="0" rtlCol="0"/>
          <a:lstStyle/>
          <a:p>
            <a:endParaRPr dirty="0"/>
          </a:p>
        </p:txBody>
      </p:sp>
      <p:sp>
        <p:nvSpPr>
          <p:cNvPr id="16" name="Text Placeholder 15">
            <a:extLst>
              <a:ext uri="{FF2B5EF4-FFF2-40B4-BE49-F238E27FC236}">
                <a16:creationId xmlns:a16="http://schemas.microsoft.com/office/drawing/2014/main" id="{07F2FB45-D85B-5F40-B8B7-B4C5471DAF1E}"/>
              </a:ext>
            </a:extLst>
          </p:cNvPr>
          <p:cNvSpPr>
            <a:spLocks noGrp="1"/>
          </p:cNvSpPr>
          <p:nvPr>
            <p:ph type="body" sz="quarter" idx="13" hasCustomPrompt="1"/>
          </p:nvPr>
        </p:nvSpPr>
        <p:spPr>
          <a:xfrm>
            <a:off x="5638800" y="4442951"/>
            <a:ext cx="4191000" cy="685800"/>
          </a:xfrm>
          <a:prstGeom prst="rect">
            <a:avLst/>
          </a:prstGeom>
        </p:spPr>
        <p:txBody>
          <a:bodyPr anchor="ctr"/>
          <a:lstStyle>
            <a:lvl1pPr>
              <a:defRPr sz="1200" b="0"/>
            </a:lvl1pPr>
            <a:lvl2pPr>
              <a:defRPr sz="1200"/>
            </a:lvl2pPr>
            <a:lvl3pPr>
              <a:defRPr sz="1200"/>
            </a:lvl3pPr>
            <a:lvl4pPr>
              <a:defRPr sz="1200"/>
            </a:lvl4pPr>
            <a:lvl5pPr>
              <a:defRPr sz="1200"/>
            </a:lvl5pPr>
          </a:lstStyle>
          <a:p>
            <a:pPr lvl="0"/>
            <a:r>
              <a:rPr lang="en-GB" err="1"/>
              <a:t>Dr.</a:t>
            </a:r>
            <a:r>
              <a:rPr lang="en-GB"/>
              <a:t> med. </a:t>
            </a:r>
            <a:r>
              <a:rPr lang="en-GB" b="1" err="1"/>
              <a:t>Vorname</a:t>
            </a:r>
            <a:r>
              <a:rPr lang="en-GB" b="1"/>
              <a:t> Name</a:t>
            </a:r>
          </a:p>
          <a:p>
            <a:pPr lvl="0"/>
            <a:r>
              <a:rPr lang="en-GB" b="0"/>
              <a:t>Position / </a:t>
            </a:r>
            <a:r>
              <a:rPr lang="en-GB" b="0" err="1"/>
              <a:t>Oberberg</a:t>
            </a:r>
            <a:r>
              <a:rPr lang="en-GB" b="0"/>
              <a:t> </a:t>
            </a:r>
            <a:r>
              <a:rPr lang="en-GB" b="0" err="1"/>
              <a:t>Fachklinik</a:t>
            </a:r>
            <a:r>
              <a:rPr lang="en-GB" b="0"/>
              <a:t> </a:t>
            </a:r>
            <a:r>
              <a:rPr lang="en-GB" b="0" err="1"/>
              <a:t>Musterstadt</a:t>
            </a:r>
            <a:endParaRPr lang="de-DE"/>
          </a:p>
        </p:txBody>
      </p:sp>
      <p:sp>
        <p:nvSpPr>
          <p:cNvPr id="7" name="Textfeld 6"/>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9" name="Slide Number Placeholder 2">
            <a:extLst>
              <a:ext uri="{FF2B5EF4-FFF2-40B4-BE49-F238E27FC236}">
                <a16:creationId xmlns:a16="http://schemas.microsoft.com/office/drawing/2014/main" id="{ADCB701C-7C92-8E4B-B14B-3249201E5377}"/>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Tree>
    <p:extLst>
      <p:ext uri="{BB962C8B-B14F-4D97-AF65-F5344CB8AC3E}">
        <p14:creationId xmlns:p14="http://schemas.microsoft.com/office/powerpoint/2010/main" val="925267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zentrale Frage">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09FF4DE2-6AEF-454E-9BEA-CAC41ABA7ECD}"/>
              </a:ext>
            </a:extLst>
          </p:cNvPr>
          <p:cNvSpPr/>
          <p:nvPr userDrawn="1"/>
        </p:nvSpPr>
        <p:spPr>
          <a:xfrm>
            <a:off x="5054282" y="1736725"/>
            <a:ext cx="2083435" cy="3384550"/>
          </a:xfrm>
          <a:custGeom>
            <a:avLst/>
            <a:gdLst/>
            <a:ahLst/>
            <a:cxnLst/>
            <a:rect l="l" t="t" r="r" b="b"/>
            <a:pathLst>
              <a:path w="2083434" h="3384550">
                <a:moveTo>
                  <a:pt x="1286535" y="2701696"/>
                </a:moveTo>
                <a:lnTo>
                  <a:pt x="578942" y="2701696"/>
                </a:lnTo>
                <a:lnTo>
                  <a:pt x="578942" y="3384550"/>
                </a:lnTo>
                <a:lnTo>
                  <a:pt x="1286535" y="3384550"/>
                </a:lnTo>
                <a:lnTo>
                  <a:pt x="1286535" y="2701696"/>
                </a:lnTo>
                <a:close/>
              </a:path>
              <a:path w="2083434" h="3384550">
                <a:moveTo>
                  <a:pt x="2012710" y="529450"/>
                </a:moveTo>
                <a:lnTo>
                  <a:pt x="1058913" y="529450"/>
                </a:lnTo>
                <a:lnTo>
                  <a:pt x="1115046" y="531419"/>
                </a:lnTo>
                <a:lnTo>
                  <a:pt x="1167546" y="537328"/>
                </a:lnTo>
                <a:lnTo>
                  <a:pt x="1216414" y="547175"/>
                </a:lnTo>
                <a:lnTo>
                  <a:pt x="1261651" y="560960"/>
                </a:lnTo>
                <a:lnTo>
                  <a:pt x="1303258" y="578684"/>
                </a:lnTo>
                <a:lnTo>
                  <a:pt x="1341236" y="600345"/>
                </a:lnTo>
                <a:lnTo>
                  <a:pt x="1375587" y="625944"/>
                </a:lnTo>
                <a:lnTo>
                  <a:pt x="1410357" y="659551"/>
                </a:lnTo>
                <a:lnTo>
                  <a:pt x="1438810" y="696044"/>
                </a:lnTo>
                <a:lnTo>
                  <a:pt x="1460942" y="735423"/>
                </a:lnTo>
                <a:lnTo>
                  <a:pt x="1476754" y="777689"/>
                </a:lnTo>
                <a:lnTo>
                  <a:pt x="1486242" y="822840"/>
                </a:lnTo>
                <a:lnTo>
                  <a:pt x="1489405" y="870877"/>
                </a:lnTo>
                <a:lnTo>
                  <a:pt x="1486927" y="912035"/>
                </a:lnTo>
                <a:lnTo>
                  <a:pt x="1479499" y="951315"/>
                </a:lnTo>
                <a:lnTo>
                  <a:pt x="1467127" y="988723"/>
                </a:lnTo>
                <a:lnTo>
                  <a:pt x="1449819" y="1024267"/>
                </a:lnTo>
                <a:lnTo>
                  <a:pt x="1428450" y="1058627"/>
                </a:lnTo>
                <a:lnTo>
                  <a:pt x="1404007" y="1092346"/>
                </a:lnTo>
                <a:lnTo>
                  <a:pt x="1376492" y="1125426"/>
                </a:lnTo>
                <a:lnTo>
                  <a:pt x="1345907" y="1157871"/>
                </a:lnTo>
                <a:lnTo>
                  <a:pt x="1312797" y="1189738"/>
                </a:lnTo>
                <a:lnTo>
                  <a:pt x="1277840" y="1220973"/>
                </a:lnTo>
                <a:lnTo>
                  <a:pt x="1241043" y="1251581"/>
                </a:lnTo>
                <a:lnTo>
                  <a:pt x="1202410" y="1281569"/>
                </a:lnTo>
                <a:lnTo>
                  <a:pt x="1162806" y="1310955"/>
                </a:lnTo>
                <a:lnTo>
                  <a:pt x="1123210" y="1339726"/>
                </a:lnTo>
                <a:lnTo>
                  <a:pt x="1083627" y="1367873"/>
                </a:lnTo>
                <a:lnTo>
                  <a:pt x="1044066" y="1395387"/>
                </a:lnTo>
                <a:lnTo>
                  <a:pt x="997933" y="1428670"/>
                </a:lnTo>
                <a:lnTo>
                  <a:pt x="955249" y="1462494"/>
                </a:lnTo>
                <a:lnTo>
                  <a:pt x="916011" y="1496860"/>
                </a:lnTo>
                <a:lnTo>
                  <a:pt x="880213" y="1531767"/>
                </a:lnTo>
                <a:lnTo>
                  <a:pt x="847851" y="1567216"/>
                </a:lnTo>
                <a:lnTo>
                  <a:pt x="818921" y="1603209"/>
                </a:lnTo>
                <a:lnTo>
                  <a:pt x="787943" y="1646860"/>
                </a:lnTo>
                <a:lnTo>
                  <a:pt x="760329" y="1690702"/>
                </a:lnTo>
                <a:lnTo>
                  <a:pt x="736083" y="1734739"/>
                </a:lnTo>
                <a:lnTo>
                  <a:pt x="715205" y="1778971"/>
                </a:lnTo>
                <a:lnTo>
                  <a:pt x="697699" y="1823402"/>
                </a:lnTo>
                <a:lnTo>
                  <a:pt x="679578" y="1878762"/>
                </a:lnTo>
                <a:lnTo>
                  <a:pt x="664878" y="1933508"/>
                </a:lnTo>
                <a:lnTo>
                  <a:pt x="653599" y="1987630"/>
                </a:lnTo>
                <a:lnTo>
                  <a:pt x="645744" y="2041118"/>
                </a:lnTo>
                <a:lnTo>
                  <a:pt x="640316" y="2093570"/>
                </a:lnTo>
                <a:lnTo>
                  <a:pt x="636447" y="2144455"/>
                </a:lnTo>
                <a:lnTo>
                  <a:pt x="634132" y="2193773"/>
                </a:lnTo>
                <a:lnTo>
                  <a:pt x="633361" y="2241524"/>
                </a:lnTo>
                <a:lnTo>
                  <a:pt x="633361" y="2350376"/>
                </a:lnTo>
                <a:lnTo>
                  <a:pt x="1227150" y="2350376"/>
                </a:lnTo>
                <a:lnTo>
                  <a:pt x="1227150" y="2241524"/>
                </a:lnTo>
                <a:lnTo>
                  <a:pt x="1228688" y="2186801"/>
                </a:lnTo>
                <a:lnTo>
                  <a:pt x="1233314" y="2136397"/>
                </a:lnTo>
                <a:lnTo>
                  <a:pt x="1241043" y="2090312"/>
                </a:lnTo>
                <a:lnTo>
                  <a:pt x="1251889" y="2048548"/>
                </a:lnTo>
                <a:lnTo>
                  <a:pt x="1265952" y="2009755"/>
                </a:lnTo>
                <a:lnTo>
                  <a:pt x="1283427" y="1972484"/>
                </a:lnTo>
                <a:lnTo>
                  <a:pt x="1304307" y="1936751"/>
                </a:lnTo>
                <a:lnTo>
                  <a:pt x="1328585" y="1902574"/>
                </a:lnTo>
                <a:lnTo>
                  <a:pt x="1356258" y="1869634"/>
                </a:lnTo>
                <a:lnTo>
                  <a:pt x="1387333" y="1837623"/>
                </a:lnTo>
                <a:lnTo>
                  <a:pt x="1421816" y="1806540"/>
                </a:lnTo>
                <a:lnTo>
                  <a:pt x="1459712" y="1776387"/>
                </a:lnTo>
                <a:lnTo>
                  <a:pt x="1605374" y="1668730"/>
                </a:lnTo>
                <a:lnTo>
                  <a:pt x="1647748" y="1637842"/>
                </a:lnTo>
                <a:lnTo>
                  <a:pt x="1694776" y="1602480"/>
                </a:lnTo>
                <a:lnTo>
                  <a:pt x="1739119" y="1566751"/>
                </a:lnTo>
                <a:lnTo>
                  <a:pt x="1780776" y="1530655"/>
                </a:lnTo>
                <a:lnTo>
                  <a:pt x="1819748" y="1494191"/>
                </a:lnTo>
                <a:lnTo>
                  <a:pt x="1856036" y="1457358"/>
                </a:lnTo>
                <a:lnTo>
                  <a:pt x="1889637" y="1420155"/>
                </a:lnTo>
                <a:lnTo>
                  <a:pt x="1920553" y="1382582"/>
                </a:lnTo>
                <a:lnTo>
                  <a:pt x="1948784" y="1344638"/>
                </a:lnTo>
                <a:lnTo>
                  <a:pt x="1974329" y="1306322"/>
                </a:lnTo>
                <a:lnTo>
                  <a:pt x="1997161" y="1266558"/>
                </a:lnTo>
                <a:lnTo>
                  <a:pt x="2017311" y="1224229"/>
                </a:lnTo>
                <a:lnTo>
                  <a:pt x="2034779" y="1179335"/>
                </a:lnTo>
                <a:lnTo>
                  <a:pt x="2049563" y="1131873"/>
                </a:lnTo>
                <a:lnTo>
                  <a:pt x="2061662" y="1081843"/>
                </a:lnTo>
                <a:lnTo>
                  <a:pt x="2071075" y="1029245"/>
                </a:lnTo>
                <a:lnTo>
                  <a:pt x="2077799" y="974077"/>
                </a:lnTo>
                <a:lnTo>
                  <a:pt x="2081835" y="916339"/>
                </a:lnTo>
                <a:lnTo>
                  <a:pt x="2083181" y="856030"/>
                </a:lnTo>
                <a:lnTo>
                  <a:pt x="2081766" y="808232"/>
                </a:lnTo>
                <a:lnTo>
                  <a:pt x="2077521" y="760929"/>
                </a:lnTo>
                <a:lnTo>
                  <a:pt x="2070449" y="714122"/>
                </a:lnTo>
                <a:lnTo>
                  <a:pt x="2060550" y="667816"/>
                </a:lnTo>
                <a:lnTo>
                  <a:pt x="2047825" y="622013"/>
                </a:lnTo>
                <a:lnTo>
                  <a:pt x="2032275" y="576715"/>
                </a:lnTo>
                <a:lnTo>
                  <a:pt x="2013902" y="531926"/>
                </a:lnTo>
                <a:lnTo>
                  <a:pt x="2012710" y="529450"/>
                </a:lnTo>
                <a:close/>
              </a:path>
              <a:path w="2083434" h="3384550">
                <a:moveTo>
                  <a:pt x="1063853" y="0"/>
                </a:moveTo>
                <a:lnTo>
                  <a:pt x="1008536" y="795"/>
                </a:lnTo>
                <a:lnTo>
                  <a:pt x="954745" y="3181"/>
                </a:lnTo>
                <a:lnTo>
                  <a:pt x="902479" y="7157"/>
                </a:lnTo>
                <a:lnTo>
                  <a:pt x="851740" y="12721"/>
                </a:lnTo>
                <a:lnTo>
                  <a:pt x="802530" y="19872"/>
                </a:lnTo>
                <a:lnTo>
                  <a:pt x="754849" y="28609"/>
                </a:lnTo>
                <a:lnTo>
                  <a:pt x="708698" y="38931"/>
                </a:lnTo>
                <a:lnTo>
                  <a:pt x="664079" y="50837"/>
                </a:lnTo>
                <a:lnTo>
                  <a:pt x="620991" y="64325"/>
                </a:lnTo>
                <a:lnTo>
                  <a:pt x="567816" y="83067"/>
                </a:lnTo>
                <a:lnTo>
                  <a:pt x="517167" y="102509"/>
                </a:lnTo>
                <a:lnTo>
                  <a:pt x="469046" y="122655"/>
                </a:lnTo>
                <a:lnTo>
                  <a:pt x="423452" y="143506"/>
                </a:lnTo>
                <a:lnTo>
                  <a:pt x="380387" y="165062"/>
                </a:lnTo>
                <a:lnTo>
                  <a:pt x="339849" y="187326"/>
                </a:lnTo>
                <a:lnTo>
                  <a:pt x="301840" y="210299"/>
                </a:lnTo>
                <a:lnTo>
                  <a:pt x="252535" y="242864"/>
                </a:lnTo>
                <a:lnTo>
                  <a:pt x="207603" y="275235"/>
                </a:lnTo>
                <a:lnTo>
                  <a:pt x="167038" y="307404"/>
                </a:lnTo>
                <a:lnTo>
                  <a:pt x="130830" y="339364"/>
                </a:lnTo>
                <a:lnTo>
                  <a:pt x="98971" y="371106"/>
                </a:lnTo>
                <a:lnTo>
                  <a:pt x="64943" y="407926"/>
                </a:lnTo>
                <a:lnTo>
                  <a:pt x="37103" y="439173"/>
                </a:lnTo>
                <a:lnTo>
                  <a:pt x="0" y="484924"/>
                </a:lnTo>
                <a:lnTo>
                  <a:pt x="385965" y="831291"/>
                </a:lnTo>
                <a:lnTo>
                  <a:pt x="400326" y="819406"/>
                </a:lnTo>
                <a:lnTo>
                  <a:pt x="418720" y="803478"/>
                </a:lnTo>
                <a:lnTo>
                  <a:pt x="441145" y="783520"/>
                </a:lnTo>
                <a:lnTo>
                  <a:pt x="467601" y="759548"/>
                </a:lnTo>
                <a:lnTo>
                  <a:pt x="497884" y="733725"/>
                </a:lnTo>
                <a:lnTo>
                  <a:pt x="531901" y="708215"/>
                </a:lnTo>
                <a:lnTo>
                  <a:pt x="569642" y="683010"/>
                </a:lnTo>
                <a:lnTo>
                  <a:pt x="611098" y="658101"/>
                </a:lnTo>
                <a:lnTo>
                  <a:pt x="656070" y="634010"/>
                </a:lnTo>
                <a:lnTo>
                  <a:pt x="704462" y="611135"/>
                </a:lnTo>
                <a:lnTo>
                  <a:pt x="756273" y="589476"/>
                </a:lnTo>
                <a:lnTo>
                  <a:pt x="811504" y="569036"/>
                </a:lnTo>
                <a:lnTo>
                  <a:pt x="857809" y="554795"/>
                </a:lnTo>
                <a:lnTo>
                  <a:pt x="905706" y="543712"/>
                </a:lnTo>
                <a:lnTo>
                  <a:pt x="955192" y="535791"/>
                </a:lnTo>
                <a:lnTo>
                  <a:pt x="1006262" y="531036"/>
                </a:lnTo>
                <a:lnTo>
                  <a:pt x="1058913" y="529450"/>
                </a:lnTo>
                <a:lnTo>
                  <a:pt x="2012710" y="529450"/>
                </a:lnTo>
                <a:lnTo>
                  <a:pt x="1992830" y="488150"/>
                </a:lnTo>
                <a:lnTo>
                  <a:pt x="1969240" y="445889"/>
                </a:lnTo>
                <a:lnTo>
                  <a:pt x="1943130" y="405142"/>
                </a:lnTo>
                <a:lnTo>
                  <a:pt x="1914502" y="365910"/>
                </a:lnTo>
                <a:lnTo>
                  <a:pt x="1883356" y="328192"/>
                </a:lnTo>
                <a:lnTo>
                  <a:pt x="1849691" y="291990"/>
                </a:lnTo>
                <a:lnTo>
                  <a:pt x="1813509" y="257301"/>
                </a:lnTo>
                <a:lnTo>
                  <a:pt x="1774875" y="224383"/>
                </a:lnTo>
                <a:lnTo>
                  <a:pt x="1733920" y="193489"/>
                </a:lnTo>
                <a:lnTo>
                  <a:pt x="1690646" y="164616"/>
                </a:lnTo>
                <a:lnTo>
                  <a:pt x="1645051" y="137760"/>
                </a:lnTo>
                <a:lnTo>
                  <a:pt x="1597136" y="112921"/>
                </a:lnTo>
                <a:lnTo>
                  <a:pt x="1546900" y="90094"/>
                </a:lnTo>
                <a:lnTo>
                  <a:pt x="1494345" y="69278"/>
                </a:lnTo>
                <a:lnTo>
                  <a:pt x="1451875" y="54744"/>
                </a:lnTo>
                <a:lnTo>
                  <a:pt x="1408064" y="41917"/>
                </a:lnTo>
                <a:lnTo>
                  <a:pt x="1362913" y="30799"/>
                </a:lnTo>
                <a:lnTo>
                  <a:pt x="1316421" y="21390"/>
                </a:lnTo>
                <a:lnTo>
                  <a:pt x="1268588" y="13691"/>
                </a:lnTo>
                <a:lnTo>
                  <a:pt x="1219415" y="7702"/>
                </a:lnTo>
                <a:lnTo>
                  <a:pt x="1168902" y="3423"/>
                </a:lnTo>
                <a:lnTo>
                  <a:pt x="1117048" y="855"/>
                </a:lnTo>
                <a:lnTo>
                  <a:pt x="1063853" y="0"/>
                </a:lnTo>
                <a:close/>
              </a:path>
            </a:pathLst>
          </a:custGeom>
          <a:solidFill>
            <a:srgbClr val="DEEDDB"/>
          </a:solidFill>
        </p:spPr>
        <p:txBody>
          <a:bodyPr wrap="square" lIns="0" tIns="0" rIns="0" bIns="0" rtlCol="0"/>
          <a:lstStyle/>
          <a:p>
            <a:endParaRPr dirty="0"/>
          </a:p>
        </p:txBody>
      </p:sp>
      <p:sp>
        <p:nvSpPr>
          <p:cNvPr id="5" name="Textfeld 4"/>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7" name="Text Placeholder 5">
            <a:extLst>
              <a:ext uri="{FF2B5EF4-FFF2-40B4-BE49-F238E27FC236}">
                <a16:creationId xmlns:a16="http://schemas.microsoft.com/office/drawing/2014/main" id="{1BD6BD30-5EFE-B54E-B565-F1896331F3DA}"/>
              </a:ext>
            </a:extLst>
          </p:cNvPr>
          <p:cNvSpPr>
            <a:spLocks noGrp="1"/>
          </p:cNvSpPr>
          <p:nvPr>
            <p:ph type="body" sz="quarter" idx="12" hasCustomPrompt="1"/>
          </p:nvPr>
        </p:nvSpPr>
        <p:spPr>
          <a:xfrm>
            <a:off x="2078876" y="2923855"/>
            <a:ext cx="8034247" cy="1676400"/>
          </a:xfrm>
          <a:prstGeom prst="rect">
            <a:avLst/>
          </a:prstGeom>
        </p:spPr>
        <p:txBody>
          <a:bodyPr/>
          <a:lstStyle>
            <a:lvl1pPr algn="ctr">
              <a:defRPr sz="2800" b="1" baseline="0">
                <a:latin typeface="Arial" panose="020B0604020202020204" pitchFamily="34" charset="0"/>
                <a:cs typeface="Arial" panose="020B0604020202020204" pitchFamily="34" charset="0"/>
              </a:defRPr>
            </a:lvl1pPr>
            <a:lvl2pPr algn="ctr">
              <a:defRPr sz="3400" b="1">
                <a:latin typeface="Arial" panose="020B0604020202020204" pitchFamily="34" charset="0"/>
                <a:cs typeface="Arial" panose="020B0604020202020204" pitchFamily="34" charset="0"/>
              </a:defRPr>
            </a:lvl2pPr>
            <a:lvl3pPr algn="ctr">
              <a:defRPr sz="3400" b="1">
                <a:latin typeface="Arial" panose="020B0604020202020204" pitchFamily="34" charset="0"/>
                <a:cs typeface="Arial" panose="020B0604020202020204" pitchFamily="34" charset="0"/>
              </a:defRPr>
            </a:lvl3pPr>
            <a:lvl4pPr algn="ctr">
              <a:defRPr sz="3400" b="1">
                <a:latin typeface="Arial" panose="020B0604020202020204" pitchFamily="34" charset="0"/>
                <a:cs typeface="Arial" panose="020B0604020202020204" pitchFamily="34" charset="0"/>
              </a:defRPr>
            </a:lvl4pPr>
            <a:lvl5pPr algn="ctr">
              <a:defRPr sz="3400" b="1">
                <a:latin typeface="Arial" panose="020B0604020202020204" pitchFamily="34" charset="0"/>
                <a:cs typeface="Arial" panose="020B0604020202020204" pitchFamily="34" charset="0"/>
              </a:defRPr>
            </a:lvl5pPr>
          </a:lstStyle>
          <a:p>
            <a:pPr marL="33655" marR="5080" indent="234950">
              <a:lnSpc>
                <a:spcPct val="100000"/>
              </a:lnSpc>
              <a:spcBef>
                <a:spcPts val="100"/>
              </a:spcBef>
            </a:pPr>
            <a:r>
              <a:rPr lang="de-DE" spc="20" dirty="0"/>
              <a:t>Hier steht eine zentrale Frage,</a:t>
            </a:r>
          </a:p>
          <a:p>
            <a:pPr marL="33655" marR="5080" indent="234950">
              <a:lnSpc>
                <a:spcPct val="100000"/>
              </a:lnSpc>
              <a:spcBef>
                <a:spcPts val="100"/>
              </a:spcBef>
            </a:pPr>
            <a:r>
              <a:rPr lang="de-DE" spc="20" dirty="0"/>
              <a:t>z.B. eine Kern- oder wichtige Entscheidungsfrage?</a:t>
            </a:r>
            <a:endParaRPr lang="de-DE" spc="30" dirty="0"/>
          </a:p>
        </p:txBody>
      </p:sp>
      <p:sp>
        <p:nvSpPr>
          <p:cNvPr id="8" name="Slide Number Placeholder 2">
            <a:extLst>
              <a:ext uri="{FF2B5EF4-FFF2-40B4-BE49-F238E27FC236}">
                <a16:creationId xmlns:a16="http://schemas.microsoft.com/office/drawing/2014/main" id="{ADCB701C-7C92-8E4B-B14B-3249201E5377}"/>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Tree>
    <p:extLst>
      <p:ext uri="{BB962C8B-B14F-4D97-AF65-F5344CB8AC3E}">
        <p14:creationId xmlns:p14="http://schemas.microsoft.com/office/powerpoint/2010/main" val="3268382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1696955-AB80-1541-A25B-F990CAAEA5CA}"/>
              </a:ext>
            </a:extLst>
          </p:cNvPr>
          <p:cNvSpPr>
            <a:spLocks noGrp="1"/>
          </p:cNvSpPr>
          <p:nvPr>
            <p:ph type="pic" sz="quarter" idx="11"/>
          </p:nvPr>
        </p:nvSpPr>
        <p:spPr>
          <a:xfrm>
            <a:off x="914400" y="243496"/>
            <a:ext cx="10363200" cy="5651500"/>
          </a:xfrm>
          <a:prstGeom prst="rect">
            <a:avLst/>
          </a:prstGeom>
        </p:spPr>
        <p:txBody>
          <a:bodyPr/>
          <a:lstStyle/>
          <a:p>
            <a:r>
              <a:rPr lang="en-GB" dirty="0"/>
              <a:t>Click icon to add picture</a:t>
            </a:r>
            <a:endParaRPr lang="de-DE" dirty="0"/>
          </a:p>
        </p:txBody>
      </p:sp>
      <p:sp>
        <p:nvSpPr>
          <p:cNvPr id="8" name="Text Placeholder 7">
            <a:extLst>
              <a:ext uri="{FF2B5EF4-FFF2-40B4-BE49-F238E27FC236}">
                <a16:creationId xmlns:a16="http://schemas.microsoft.com/office/drawing/2014/main" id="{E3C99353-A08A-C440-81C8-7C9D034180D0}"/>
              </a:ext>
            </a:extLst>
          </p:cNvPr>
          <p:cNvSpPr>
            <a:spLocks noGrp="1"/>
          </p:cNvSpPr>
          <p:nvPr>
            <p:ph type="body" sz="quarter" idx="12" hasCustomPrompt="1"/>
          </p:nvPr>
        </p:nvSpPr>
        <p:spPr>
          <a:xfrm>
            <a:off x="914401" y="5937623"/>
            <a:ext cx="10363200" cy="304800"/>
          </a:xfrm>
          <a:prstGeom prst="rect">
            <a:avLst/>
          </a:prstGeom>
        </p:spPr>
        <p:txBody>
          <a:bodyPr lIns="0"/>
          <a:lstStyle>
            <a:lvl1pPr marL="0" marR="0" indent="0" defTabSz="914400" eaLnBrk="1" fontAlgn="auto" latinLnBrk="0" hangingPunct="1">
              <a:lnSpc>
                <a:spcPct val="100000"/>
              </a:lnSpc>
              <a:spcBef>
                <a:spcPts val="0"/>
              </a:spcBef>
              <a:spcAft>
                <a:spcPts val="0"/>
              </a:spcAft>
              <a:buClrTx/>
              <a:buSzTx/>
              <a:buFontTx/>
              <a:buNone/>
              <a:tabLst/>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marL="0" marR="0" lvl="0" indent="0" defTabSz="914400" eaLnBrk="1" fontAlgn="auto" latinLnBrk="0" hangingPunct="1">
              <a:lnSpc>
                <a:spcPct val="100000"/>
              </a:lnSpc>
              <a:spcBef>
                <a:spcPts val="0"/>
              </a:spcBef>
              <a:spcAft>
                <a:spcPts val="0"/>
              </a:spcAft>
              <a:buClrTx/>
              <a:buSzTx/>
              <a:buFontTx/>
              <a:buNone/>
              <a:tabLst/>
              <a:defRPr/>
            </a:pPr>
            <a:r>
              <a:rPr lang="de-DE" sz="1600" spc="10">
                <a:latin typeface="Arial"/>
                <a:cs typeface="Arial"/>
              </a:rPr>
              <a:t>Hier steht eine einzeilige Bildunterschrift.</a:t>
            </a:r>
            <a:r>
              <a:rPr lang="de-DE" sz="1600" spc="130">
                <a:latin typeface="Arial"/>
                <a:cs typeface="Arial"/>
              </a:rPr>
              <a:t> </a:t>
            </a:r>
            <a:r>
              <a:rPr lang="de-DE" sz="1600" spc="15">
                <a:latin typeface="Arial"/>
                <a:cs typeface="Arial"/>
              </a:rPr>
              <a:t>(optional)</a:t>
            </a:r>
            <a:endParaRPr lang="de-DE" sz="1600">
              <a:latin typeface="Arial"/>
              <a:cs typeface="Arial"/>
            </a:endParaRPr>
          </a:p>
          <a:p>
            <a:pPr lvl="0"/>
            <a:endParaRPr lang="de-DE"/>
          </a:p>
        </p:txBody>
      </p:sp>
      <p:sp>
        <p:nvSpPr>
          <p:cNvPr id="5" name="Textfeld 4"/>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9" name="Slide Number Placeholder 2">
            <a:extLst>
              <a:ext uri="{FF2B5EF4-FFF2-40B4-BE49-F238E27FC236}">
                <a16:creationId xmlns:a16="http://schemas.microsoft.com/office/drawing/2014/main" id="{ADCB701C-7C92-8E4B-B14B-3249201E5377}"/>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Tree>
    <p:extLst>
      <p:ext uri="{BB962C8B-B14F-4D97-AF65-F5344CB8AC3E}">
        <p14:creationId xmlns:p14="http://schemas.microsoft.com/office/powerpoint/2010/main" val="957663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0145F2A-8C41-FD49-BF43-EFB6A8A58648}"/>
              </a:ext>
            </a:extLst>
          </p:cNvPr>
          <p:cNvSpPr>
            <a:spLocks noGrp="1"/>
          </p:cNvSpPr>
          <p:nvPr>
            <p:ph type="pic" sz="quarter" idx="11"/>
          </p:nvPr>
        </p:nvSpPr>
        <p:spPr>
          <a:xfrm>
            <a:off x="0" y="0"/>
            <a:ext cx="12192000" cy="6858000"/>
          </a:xfrm>
          <a:prstGeom prst="rect">
            <a:avLst/>
          </a:prstGeom>
        </p:spPr>
        <p:txBody>
          <a:bodyPr/>
          <a:lstStyle/>
          <a:p>
            <a:r>
              <a:rPr lang="en-GB" dirty="0"/>
              <a:t>Click icon to add picture</a:t>
            </a:r>
            <a:endParaRPr lang="de-DE" dirty="0"/>
          </a:p>
        </p:txBody>
      </p:sp>
      <p:sp>
        <p:nvSpPr>
          <p:cNvPr id="4" name="Textfeld 3"/>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7" name="Slide Number Placeholder 2">
            <a:extLst>
              <a:ext uri="{FF2B5EF4-FFF2-40B4-BE49-F238E27FC236}">
                <a16:creationId xmlns:a16="http://schemas.microsoft.com/office/drawing/2014/main" id="{ADCB701C-7C92-8E4B-B14B-3249201E5377}"/>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Tree>
    <p:extLst>
      <p:ext uri="{BB962C8B-B14F-4D97-AF65-F5344CB8AC3E}">
        <p14:creationId xmlns:p14="http://schemas.microsoft.com/office/powerpoint/2010/main" val="2727483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Bilder mit Tex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D7A3E1-B888-294D-A510-2E0369AB6B43}"/>
              </a:ext>
            </a:extLst>
          </p:cNvPr>
          <p:cNvSpPr>
            <a:spLocks noGrp="1"/>
          </p:cNvSpPr>
          <p:nvPr>
            <p:ph type="title" hasCustomPrompt="1"/>
          </p:nvPr>
        </p:nvSpPr>
        <p:spPr>
          <a:xfrm>
            <a:off x="2179726" y="685800"/>
            <a:ext cx="7832547" cy="430887"/>
          </a:xfrm>
          <a:prstGeom prst="rect">
            <a:avLst/>
          </a:prstGeom>
        </p:spPr>
        <p:txBody>
          <a:bodyPr/>
          <a:lstStyle>
            <a:lvl1pPr algn="ctr">
              <a:defRPr sz="2800"/>
            </a:lvl1pPr>
          </a:lstStyle>
          <a:p>
            <a:r>
              <a:rPr lang="de-DE" spc="20" dirty="0"/>
              <a:t>Hier steht eine </a:t>
            </a:r>
            <a:r>
              <a:rPr lang="de-DE" spc="25" dirty="0"/>
              <a:t>zentrierte</a:t>
            </a:r>
            <a:r>
              <a:rPr lang="de-DE" spc="160" dirty="0"/>
              <a:t> </a:t>
            </a:r>
            <a:r>
              <a:rPr lang="de-DE" spc="30" dirty="0"/>
              <a:t>Überschrift</a:t>
            </a:r>
            <a:endParaRPr lang="de-DE" dirty="0"/>
          </a:p>
        </p:txBody>
      </p:sp>
      <p:sp>
        <p:nvSpPr>
          <p:cNvPr id="5" name="Text Placeholder 10">
            <a:extLst>
              <a:ext uri="{FF2B5EF4-FFF2-40B4-BE49-F238E27FC236}">
                <a16:creationId xmlns:a16="http://schemas.microsoft.com/office/drawing/2014/main" id="{A67D256C-E2C3-3B4D-9488-C54F042BB32F}"/>
              </a:ext>
            </a:extLst>
          </p:cNvPr>
          <p:cNvSpPr>
            <a:spLocks noGrp="1"/>
          </p:cNvSpPr>
          <p:nvPr>
            <p:ph type="body" sz="quarter" idx="11" hasCustomPrompt="1"/>
          </p:nvPr>
        </p:nvSpPr>
        <p:spPr>
          <a:xfrm>
            <a:off x="2397076" y="3815976"/>
            <a:ext cx="3505200" cy="1981200"/>
          </a:xfrm>
          <a:prstGeom prst="rect">
            <a:avLst/>
          </a:prstGeom>
        </p:spPr>
        <p:txBody>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gn="ctr">
              <a:lnSpc>
                <a:spcPct val="100000"/>
              </a:lnSpc>
              <a:spcBef>
                <a:spcPts val="1180"/>
              </a:spcBef>
            </a:pPr>
            <a:r>
              <a:rPr lang="de-DE" sz="1600" b="1" spc="15">
                <a:latin typeface="Arial"/>
                <a:cs typeface="Arial"/>
              </a:rPr>
              <a:t>Standpunkte</a:t>
            </a:r>
            <a:endParaRPr lang="de-DE" sz="1600">
              <a:latin typeface="Arial"/>
              <a:cs typeface="Arial"/>
            </a:endParaRPr>
          </a:p>
          <a:p>
            <a:pPr marL="12700" marR="5080" indent="-635" algn="ctr">
              <a:lnSpc>
                <a:spcPts val="1800"/>
              </a:lnSpc>
              <a:spcBef>
                <a:spcPts val="1240"/>
              </a:spcBef>
            </a:pPr>
            <a:r>
              <a:rPr lang="de-DE" sz="1600" spc="10" err="1">
                <a:latin typeface="Arial"/>
                <a:cs typeface="Arial"/>
              </a:rPr>
              <a:t>Lorem</a:t>
            </a:r>
            <a:r>
              <a:rPr lang="de-DE" sz="1600" spc="10">
                <a:latin typeface="Arial"/>
                <a:cs typeface="Arial"/>
              </a:rPr>
              <a:t> </a:t>
            </a:r>
            <a:r>
              <a:rPr lang="de-DE" sz="1600" spc="10" err="1">
                <a:latin typeface="Arial"/>
                <a:cs typeface="Arial"/>
              </a:rPr>
              <a:t>Ipsum</a:t>
            </a:r>
            <a:r>
              <a:rPr lang="de-DE" sz="1600" spc="10">
                <a:latin typeface="Arial"/>
                <a:cs typeface="Arial"/>
              </a:rPr>
              <a:t> non </a:t>
            </a:r>
            <a:r>
              <a:rPr lang="de-DE" sz="1600" spc="10" err="1">
                <a:latin typeface="Arial"/>
                <a:cs typeface="Arial"/>
              </a:rPr>
              <a:t>provi</a:t>
            </a:r>
            <a:r>
              <a:rPr lang="de-DE" sz="1600" spc="10">
                <a:latin typeface="Arial"/>
                <a:cs typeface="Arial"/>
              </a:rPr>
              <a:t> </a:t>
            </a:r>
            <a:r>
              <a:rPr lang="de-DE" sz="1600" spc="15" err="1">
                <a:latin typeface="Arial"/>
                <a:cs typeface="Arial"/>
              </a:rPr>
              <a:t>dent</a:t>
            </a:r>
            <a:r>
              <a:rPr lang="de-DE" sz="1600" spc="15">
                <a:latin typeface="Arial"/>
                <a:cs typeface="Arial"/>
              </a:rPr>
              <a:t>,  </a:t>
            </a:r>
            <a:r>
              <a:rPr lang="de-DE" sz="1600" spc="10" err="1">
                <a:latin typeface="Arial"/>
                <a:cs typeface="Arial"/>
              </a:rPr>
              <a:t>similique</a:t>
            </a:r>
            <a:r>
              <a:rPr lang="de-DE" sz="1600" spc="10">
                <a:latin typeface="Arial"/>
                <a:cs typeface="Arial"/>
              </a:rPr>
              <a:t> </a:t>
            </a:r>
            <a:r>
              <a:rPr lang="de-DE" sz="1600" spc="10" err="1">
                <a:latin typeface="Arial"/>
                <a:cs typeface="Arial"/>
              </a:rPr>
              <a:t>sunt</a:t>
            </a:r>
            <a:r>
              <a:rPr lang="de-DE" sz="1600" spc="10">
                <a:latin typeface="Arial"/>
                <a:cs typeface="Arial"/>
              </a:rPr>
              <a:t> </a:t>
            </a:r>
            <a:r>
              <a:rPr lang="de-DE" sz="1600" spc="5">
                <a:latin typeface="Arial"/>
                <a:cs typeface="Arial"/>
              </a:rPr>
              <a:t>in </a:t>
            </a:r>
            <a:r>
              <a:rPr lang="de-DE" sz="1600" spc="10">
                <a:latin typeface="Arial"/>
                <a:cs typeface="Arial"/>
              </a:rPr>
              <a:t>culpa </a:t>
            </a:r>
            <a:r>
              <a:rPr lang="de-DE" sz="1600" spc="10" err="1">
                <a:latin typeface="Arial"/>
                <a:cs typeface="Arial"/>
              </a:rPr>
              <a:t>qui</a:t>
            </a:r>
            <a:r>
              <a:rPr lang="de-DE" sz="1600" spc="10">
                <a:latin typeface="Arial"/>
                <a:cs typeface="Arial"/>
              </a:rPr>
              <a:t> </a:t>
            </a:r>
            <a:r>
              <a:rPr lang="de-DE" sz="1600" spc="15" err="1">
                <a:latin typeface="Arial"/>
                <a:cs typeface="Arial"/>
              </a:rPr>
              <a:t>officia</a:t>
            </a:r>
            <a:r>
              <a:rPr lang="de-DE" sz="1600" spc="15">
                <a:latin typeface="Arial"/>
                <a:cs typeface="Arial"/>
              </a:rPr>
              <a:t>  </a:t>
            </a:r>
            <a:r>
              <a:rPr lang="de-DE" sz="1600" spc="10" err="1">
                <a:latin typeface="Arial"/>
                <a:cs typeface="Arial"/>
              </a:rPr>
              <a:t>deserunt</a:t>
            </a:r>
            <a:r>
              <a:rPr lang="de-DE" sz="1600" spc="10">
                <a:latin typeface="Arial"/>
                <a:cs typeface="Arial"/>
              </a:rPr>
              <a:t> </a:t>
            </a:r>
            <a:r>
              <a:rPr lang="de-DE" sz="1600" spc="10" err="1">
                <a:latin typeface="Arial"/>
                <a:cs typeface="Arial"/>
              </a:rPr>
              <a:t>mollitia</a:t>
            </a:r>
            <a:r>
              <a:rPr lang="de-DE" sz="1600" spc="10">
                <a:latin typeface="Arial"/>
                <a:cs typeface="Arial"/>
              </a:rPr>
              <a:t> </a:t>
            </a:r>
            <a:r>
              <a:rPr lang="de-DE" sz="1600" spc="10" err="1">
                <a:latin typeface="Arial"/>
                <a:cs typeface="Arial"/>
              </a:rPr>
              <a:t>animi</a:t>
            </a:r>
            <a:r>
              <a:rPr lang="de-DE" sz="1600" spc="10">
                <a:latin typeface="Arial"/>
                <a:cs typeface="Arial"/>
              </a:rPr>
              <a:t>. </a:t>
            </a:r>
            <a:r>
              <a:rPr lang="de-DE" sz="1600" spc="15" err="1">
                <a:latin typeface="Arial"/>
                <a:cs typeface="Arial"/>
              </a:rPr>
              <a:t>Lorem</a:t>
            </a:r>
            <a:r>
              <a:rPr lang="de-DE" sz="1600" spc="15">
                <a:latin typeface="Arial"/>
                <a:cs typeface="Arial"/>
              </a:rPr>
              <a:t>  </a:t>
            </a:r>
            <a:r>
              <a:rPr lang="de-DE" sz="1600" spc="10" err="1">
                <a:latin typeface="Arial"/>
                <a:cs typeface="Arial"/>
              </a:rPr>
              <a:t>IpsumCupiditate</a:t>
            </a:r>
            <a:r>
              <a:rPr lang="de-DE" sz="1600" spc="10">
                <a:latin typeface="Arial"/>
                <a:cs typeface="Arial"/>
              </a:rPr>
              <a:t> non </a:t>
            </a:r>
            <a:r>
              <a:rPr lang="de-DE" sz="1600" spc="10" err="1">
                <a:latin typeface="Arial"/>
                <a:cs typeface="Arial"/>
              </a:rPr>
              <a:t>provi</a:t>
            </a:r>
            <a:r>
              <a:rPr lang="de-DE" sz="1600" spc="10">
                <a:latin typeface="Arial"/>
                <a:cs typeface="Arial"/>
              </a:rPr>
              <a:t> </a:t>
            </a:r>
            <a:r>
              <a:rPr lang="de-DE" sz="1600" spc="15" err="1">
                <a:latin typeface="Arial"/>
                <a:cs typeface="Arial"/>
              </a:rPr>
              <a:t>dent</a:t>
            </a:r>
            <a:r>
              <a:rPr lang="de-DE" sz="1600" spc="15">
                <a:latin typeface="Arial"/>
                <a:cs typeface="Arial"/>
              </a:rPr>
              <a:t>,  </a:t>
            </a:r>
            <a:r>
              <a:rPr lang="de-DE" sz="1600" spc="10" err="1">
                <a:latin typeface="Arial"/>
                <a:cs typeface="Arial"/>
              </a:rPr>
              <a:t>similique</a:t>
            </a:r>
            <a:r>
              <a:rPr lang="de-DE" sz="1600" spc="10">
                <a:latin typeface="Arial"/>
                <a:cs typeface="Arial"/>
              </a:rPr>
              <a:t> </a:t>
            </a:r>
            <a:r>
              <a:rPr lang="de-DE" sz="1600" spc="10" err="1">
                <a:latin typeface="Arial"/>
                <a:cs typeface="Arial"/>
              </a:rPr>
              <a:t>sunt</a:t>
            </a:r>
            <a:r>
              <a:rPr lang="de-DE" sz="1600" spc="10">
                <a:latin typeface="Arial"/>
                <a:cs typeface="Arial"/>
              </a:rPr>
              <a:t> </a:t>
            </a:r>
            <a:r>
              <a:rPr lang="de-DE" sz="1600" spc="5">
                <a:latin typeface="Arial"/>
                <a:cs typeface="Arial"/>
              </a:rPr>
              <a:t>in </a:t>
            </a:r>
            <a:r>
              <a:rPr lang="de-DE" sz="1600" spc="10">
                <a:latin typeface="Arial"/>
                <a:cs typeface="Arial"/>
              </a:rPr>
              <a:t>culpa </a:t>
            </a:r>
            <a:r>
              <a:rPr lang="de-DE" sz="1600" spc="10" err="1">
                <a:latin typeface="Arial"/>
                <a:cs typeface="Arial"/>
              </a:rPr>
              <a:t>qui</a:t>
            </a:r>
            <a:r>
              <a:rPr lang="de-DE" sz="1600" spc="10">
                <a:latin typeface="Arial"/>
                <a:cs typeface="Arial"/>
              </a:rPr>
              <a:t> </a:t>
            </a:r>
            <a:r>
              <a:rPr lang="de-DE" sz="1600" spc="15" err="1">
                <a:latin typeface="Arial"/>
                <a:cs typeface="Arial"/>
              </a:rPr>
              <a:t>offi</a:t>
            </a:r>
            <a:r>
              <a:rPr lang="de-DE" sz="1600" spc="15">
                <a:latin typeface="Arial"/>
                <a:cs typeface="Arial"/>
              </a:rPr>
              <a:t>  </a:t>
            </a:r>
            <a:r>
              <a:rPr lang="de-DE" sz="1600" spc="10">
                <a:latin typeface="Arial"/>
                <a:cs typeface="Arial"/>
              </a:rPr>
              <a:t>Lores </a:t>
            </a:r>
            <a:r>
              <a:rPr lang="de-DE" sz="1600" spc="10" err="1">
                <a:latin typeface="Arial"/>
                <a:cs typeface="Arial"/>
              </a:rPr>
              <a:t>Geraula</a:t>
            </a:r>
            <a:r>
              <a:rPr lang="de-DE" sz="1600" spc="35">
                <a:latin typeface="Arial"/>
                <a:cs typeface="Arial"/>
              </a:rPr>
              <a:t> </a:t>
            </a:r>
            <a:r>
              <a:rPr lang="de-DE" sz="1600" spc="15" err="1">
                <a:latin typeface="Arial"/>
                <a:cs typeface="Arial"/>
              </a:rPr>
              <a:t>Mescia</a:t>
            </a:r>
            <a:r>
              <a:rPr lang="de-DE" sz="1600" spc="15">
                <a:latin typeface="Arial"/>
                <a:cs typeface="Arial"/>
              </a:rPr>
              <a:t>.</a:t>
            </a:r>
            <a:endParaRPr lang="de-DE" sz="1600">
              <a:latin typeface="Arial"/>
              <a:cs typeface="Arial"/>
            </a:endParaRPr>
          </a:p>
        </p:txBody>
      </p:sp>
      <p:sp>
        <p:nvSpPr>
          <p:cNvPr id="6" name="Text Placeholder 10">
            <a:extLst>
              <a:ext uri="{FF2B5EF4-FFF2-40B4-BE49-F238E27FC236}">
                <a16:creationId xmlns:a16="http://schemas.microsoft.com/office/drawing/2014/main" id="{7C7EE9FD-ABA9-A24B-BF5F-8C36006F8E70}"/>
              </a:ext>
            </a:extLst>
          </p:cNvPr>
          <p:cNvSpPr>
            <a:spLocks noGrp="1"/>
          </p:cNvSpPr>
          <p:nvPr>
            <p:ph type="body" sz="quarter" idx="12" hasCustomPrompt="1"/>
          </p:nvPr>
        </p:nvSpPr>
        <p:spPr>
          <a:xfrm>
            <a:off x="6289726" y="3815976"/>
            <a:ext cx="3505200" cy="1981200"/>
          </a:xfrm>
          <a:prstGeom prst="rect">
            <a:avLst/>
          </a:prstGeom>
        </p:spPr>
        <p:txBody>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gn="ctr">
              <a:lnSpc>
                <a:spcPct val="100000"/>
              </a:lnSpc>
              <a:spcBef>
                <a:spcPts val="1180"/>
              </a:spcBef>
            </a:pPr>
            <a:r>
              <a:rPr lang="de-DE" sz="1600" b="1" spc="15">
                <a:latin typeface="Arial"/>
                <a:cs typeface="Arial"/>
              </a:rPr>
              <a:t>Finanzen</a:t>
            </a:r>
            <a:endParaRPr lang="de-DE" sz="1600">
              <a:latin typeface="Arial"/>
              <a:cs typeface="Arial"/>
            </a:endParaRPr>
          </a:p>
          <a:p>
            <a:pPr marL="12700" marR="5080" indent="-635" algn="ctr">
              <a:lnSpc>
                <a:spcPts val="1800"/>
              </a:lnSpc>
              <a:spcBef>
                <a:spcPts val="1240"/>
              </a:spcBef>
            </a:pPr>
            <a:r>
              <a:rPr lang="de-DE" sz="1600" spc="10" err="1">
                <a:latin typeface="Arial"/>
                <a:cs typeface="Arial"/>
              </a:rPr>
              <a:t>Lorem</a:t>
            </a:r>
            <a:r>
              <a:rPr lang="de-DE" sz="1600" spc="10">
                <a:latin typeface="Arial"/>
                <a:cs typeface="Arial"/>
              </a:rPr>
              <a:t> </a:t>
            </a:r>
            <a:r>
              <a:rPr lang="de-DE" sz="1600" spc="10" err="1">
                <a:latin typeface="Arial"/>
                <a:cs typeface="Arial"/>
              </a:rPr>
              <a:t>Ipsum</a:t>
            </a:r>
            <a:r>
              <a:rPr lang="de-DE" sz="1600" spc="10">
                <a:latin typeface="Arial"/>
                <a:cs typeface="Arial"/>
              </a:rPr>
              <a:t> non </a:t>
            </a:r>
            <a:r>
              <a:rPr lang="de-DE" sz="1600" spc="10" err="1">
                <a:latin typeface="Arial"/>
                <a:cs typeface="Arial"/>
              </a:rPr>
              <a:t>provi</a:t>
            </a:r>
            <a:r>
              <a:rPr lang="de-DE" sz="1600" spc="10">
                <a:latin typeface="Arial"/>
                <a:cs typeface="Arial"/>
              </a:rPr>
              <a:t> </a:t>
            </a:r>
            <a:r>
              <a:rPr lang="de-DE" sz="1600" spc="15" err="1">
                <a:latin typeface="Arial"/>
                <a:cs typeface="Arial"/>
              </a:rPr>
              <a:t>dent</a:t>
            </a:r>
            <a:r>
              <a:rPr lang="de-DE" sz="1600" spc="15">
                <a:latin typeface="Arial"/>
                <a:cs typeface="Arial"/>
              </a:rPr>
              <a:t>,  </a:t>
            </a:r>
            <a:r>
              <a:rPr lang="de-DE" sz="1600" spc="10" err="1">
                <a:latin typeface="Arial"/>
                <a:cs typeface="Arial"/>
              </a:rPr>
              <a:t>similique</a:t>
            </a:r>
            <a:r>
              <a:rPr lang="de-DE" sz="1600" spc="10">
                <a:latin typeface="Arial"/>
                <a:cs typeface="Arial"/>
              </a:rPr>
              <a:t> </a:t>
            </a:r>
            <a:r>
              <a:rPr lang="de-DE" sz="1600" spc="10" err="1">
                <a:latin typeface="Arial"/>
                <a:cs typeface="Arial"/>
              </a:rPr>
              <a:t>sunt</a:t>
            </a:r>
            <a:r>
              <a:rPr lang="de-DE" sz="1600" spc="10">
                <a:latin typeface="Arial"/>
                <a:cs typeface="Arial"/>
              </a:rPr>
              <a:t> </a:t>
            </a:r>
            <a:r>
              <a:rPr lang="de-DE" sz="1600" spc="5">
                <a:latin typeface="Arial"/>
                <a:cs typeface="Arial"/>
              </a:rPr>
              <a:t>in </a:t>
            </a:r>
            <a:r>
              <a:rPr lang="de-DE" sz="1600" spc="10">
                <a:latin typeface="Arial"/>
                <a:cs typeface="Arial"/>
              </a:rPr>
              <a:t>culpa </a:t>
            </a:r>
            <a:r>
              <a:rPr lang="de-DE" sz="1600" spc="10" err="1">
                <a:latin typeface="Arial"/>
                <a:cs typeface="Arial"/>
              </a:rPr>
              <a:t>qui</a:t>
            </a:r>
            <a:r>
              <a:rPr lang="de-DE" sz="1600" spc="10">
                <a:latin typeface="Arial"/>
                <a:cs typeface="Arial"/>
              </a:rPr>
              <a:t> </a:t>
            </a:r>
            <a:r>
              <a:rPr lang="de-DE" sz="1600" spc="15" err="1">
                <a:latin typeface="Arial"/>
                <a:cs typeface="Arial"/>
              </a:rPr>
              <a:t>officia</a:t>
            </a:r>
            <a:r>
              <a:rPr lang="de-DE" sz="1600" spc="15">
                <a:latin typeface="Arial"/>
                <a:cs typeface="Arial"/>
              </a:rPr>
              <a:t>  </a:t>
            </a:r>
            <a:r>
              <a:rPr lang="de-DE" sz="1600" spc="10" err="1">
                <a:latin typeface="Arial"/>
                <a:cs typeface="Arial"/>
              </a:rPr>
              <a:t>deserunt</a:t>
            </a:r>
            <a:r>
              <a:rPr lang="de-DE" sz="1600" spc="10">
                <a:latin typeface="Arial"/>
                <a:cs typeface="Arial"/>
              </a:rPr>
              <a:t> </a:t>
            </a:r>
            <a:r>
              <a:rPr lang="de-DE" sz="1600" spc="10" err="1">
                <a:latin typeface="Arial"/>
                <a:cs typeface="Arial"/>
              </a:rPr>
              <a:t>mollitia</a:t>
            </a:r>
            <a:r>
              <a:rPr lang="de-DE" sz="1600" spc="10">
                <a:latin typeface="Arial"/>
                <a:cs typeface="Arial"/>
              </a:rPr>
              <a:t> </a:t>
            </a:r>
            <a:r>
              <a:rPr lang="de-DE" sz="1600" spc="10" err="1">
                <a:latin typeface="Arial"/>
                <a:cs typeface="Arial"/>
              </a:rPr>
              <a:t>animi</a:t>
            </a:r>
            <a:r>
              <a:rPr lang="de-DE" sz="1600" spc="10">
                <a:latin typeface="Arial"/>
                <a:cs typeface="Arial"/>
              </a:rPr>
              <a:t>. </a:t>
            </a:r>
            <a:r>
              <a:rPr lang="de-DE" sz="1600" spc="15" err="1">
                <a:latin typeface="Arial"/>
                <a:cs typeface="Arial"/>
              </a:rPr>
              <a:t>Lorem</a:t>
            </a:r>
            <a:r>
              <a:rPr lang="de-DE" sz="1600" spc="15">
                <a:latin typeface="Arial"/>
                <a:cs typeface="Arial"/>
              </a:rPr>
              <a:t>  </a:t>
            </a:r>
            <a:r>
              <a:rPr lang="de-DE" sz="1600" spc="10" err="1">
                <a:latin typeface="Arial"/>
                <a:cs typeface="Arial"/>
              </a:rPr>
              <a:t>IpsumCupiditate</a:t>
            </a:r>
            <a:r>
              <a:rPr lang="de-DE" sz="1600" spc="10">
                <a:latin typeface="Arial"/>
                <a:cs typeface="Arial"/>
              </a:rPr>
              <a:t> non </a:t>
            </a:r>
            <a:r>
              <a:rPr lang="de-DE" sz="1600" spc="10" err="1">
                <a:latin typeface="Arial"/>
                <a:cs typeface="Arial"/>
              </a:rPr>
              <a:t>provi</a:t>
            </a:r>
            <a:r>
              <a:rPr lang="de-DE" sz="1600" spc="10">
                <a:latin typeface="Arial"/>
                <a:cs typeface="Arial"/>
              </a:rPr>
              <a:t> </a:t>
            </a:r>
            <a:r>
              <a:rPr lang="de-DE" sz="1600" spc="15" err="1">
                <a:latin typeface="Arial"/>
                <a:cs typeface="Arial"/>
              </a:rPr>
              <a:t>dent</a:t>
            </a:r>
            <a:r>
              <a:rPr lang="de-DE" sz="1600" spc="15">
                <a:latin typeface="Arial"/>
                <a:cs typeface="Arial"/>
              </a:rPr>
              <a:t>,  </a:t>
            </a:r>
            <a:r>
              <a:rPr lang="de-DE" sz="1600" spc="10" err="1">
                <a:latin typeface="Arial"/>
                <a:cs typeface="Arial"/>
              </a:rPr>
              <a:t>similique</a:t>
            </a:r>
            <a:r>
              <a:rPr lang="de-DE" sz="1600" spc="10">
                <a:latin typeface="Arial"/>
                <a:cs typeface="Arial"/>
              </a:rPr>
              <a:t> </a:t>
            </a:r>
            <a:r>
              <a:rPr lang="de-DE" sz="1600" spc="10" err="1">
                <a:latin typeface="Arial"/>
                <a:cs typeface="Arial"/>
              </a:rPr>
              <a:t>sunt</a:t>
            </a:r>
            <a:r>
              <a:rPr lang="de-DE" sz="1600" spc="10">
                <a:latin typeface="Arial"/>
                <a:cs typeface="Arial"/>
              </a:rPr>
              <a:t> </a:t>
            </a:r>
            <a:r>
              <a:rPr lang="de-DE" sz="1600" spc="5">
                <a:latin typeface="Arial"/>
                <a:cs typeface="Arial"/>
              </a:rPr>
              <a:t>in </a:t>
            </a:r>
            <a:r>
              <a:rPr lang="de-DE" sz="1600" spc="10">
                <a:latin typeface="Arial"/>
                <a:cs typeface="Arial"/>
              </a:rPr>
              <a:t>culpa </a:t>
            </a:r>
            <a:r>
              <a:rPr lang="de-DE" sz="1600" spc="10" err="1">
                <a:latin typeface="Arial"/>
                <a:cs typeface="Arial"/>
              </a:rPr>
              <a:t>qui</a:t>
            </a:r>
            <a:r>
              <a:rPr lang="de-DE" sz="1600" spc="10">
                <a:latin typeface="Arial"/>
                <a:cs typeface="Arial"/>
              </a:rPr>
              <a:t> </a:t>
            </a:r>
            <a:r>
              <a:rPr lang="de-DE" sz="1600" spc="15" err="1">
                <a:latin typeface="Arial"/>
                <a:cs typeface="Arial"/>
              </a:rPr>
              <a:t>offi</a:t>
            </a:r>
            <a:r>
              <a:rPr lang="de-DE" sz="1600" spc="15">
                <a:latin typeface="Arial"/>
                <a:cs typeface="Arial"/>
              </a:rPr>
              <a:t>  </a:t>
            </a:r>
            <a:r>
              <a:rPr lang="de-DE" sz="1600" spc="10">
                <a:latin typeface="Arial"/>
                <a:cs typeface="Arial"/>
              </a:rPr>
              <a:t>Lores </a:t>
            </a:r>
            <a:r>
              <a:rPr lang="de-DE" sz="1600" spc="10" err="1">
                <a:latin typeface="Arial"/>
                <a:cs typeface="Arial"/>
              </a:rPr>
              <a:t>Geraula</a:t>
            </a:r>
            <a:r>
              <a:rPr lang="de-DE" sz="1600" spc="35">
                <a:latin typeface="Arial"/>
                <a:cs typeface="Arial"/>
              </a:rPr>
              <a:t> </a:t>
            </a:r>
            <a:r>
              <a:rPr lang="de-DE" sz="1600" spc="15" err="1">
                <a:latin typeface="Arial"/>
                <a:cs typeface="Arial"/>
              </a:rPr>
              <a:t>Mescia</a:t>
            </a:r>
            <a:r>
              <a:rPr lang="de-DE" sz="1600" spc="15">
                <a:latin typeface="Arial"/>
                <a:cs typeface="Arial"/>
              </a:rPr>
              <a:t>.</a:t>
            </a:r>
            <a:endParaRPr lang="de-DE" sz="1600">
              <a:latin typeface="Arial"/>
              <a:cs typeface="Arial"/>
            </a:endParaRPr>
          </a:p>
        </p:txBody>
      </p:sp>
      <p:sp>
        <p:nvSpPr>
          <p:cNvPr id="11" name="Picture Placeholder 14">
            <a:extLst>
              <a:ext uri="{FF2B5EF4-FFF2-40B4-BE49-F238E27FC236}">
                <a16:creationId xmlns:a16="http://schemas.microsoft.com/office/drawing/2014/main" id="{7A5628AD-1AEB-B74D-9457-45A5A961BD9F}"/>
              </a:ext>
            </a:extLst>
          </p:cNvPr>
          <p:cNvSpPr>
            <a:spLocks noGrp="1"/>
          </p:cNvSpPr>
          <p:nvPr>
            <p:ph type="pic" sz="quarter" idx="14"/>
          </p:nvPr>
        </p:nvSpPr>
        <p:spPr>
          <a:xfrm>
            <a:off x="7267625" y="1879601"/>
            <a:ext cx="1549400" cy="1549399"/>
          </a:xfrm>
          <a:prstGeom prst="rect">
            <a:avLst/>
          </a:prstGeom>
        </p:spPr>
        <p:txBody>
          <a:bodyPr/>
          <a:lstStyle>
            <a:lvl1pPr>
              <a:defRPr sz="1200"/>
            </a:lvl1pPr>
          </a:lstStyle>
          <a:p>
            <a:r>
              <a:rPr lang="en-GB" dirty="0"/>
              <a:t>Click icon to add picture</a:t>
            </a:r>
            <a:endParaRPr lang="de-DE" dirty="0"/>
          </a:p>
        </p:txBody>
      </p:sp>
      <p:sp>
        <p:nvSpPr>
          <p:cNvPr id="12" name="Picture Placeholder 14">
            <a:extLst>
              <a:ext uri="{FF2B5EF4-FFF2-40B4-BE49-F238E27FC236}">
                <a16:creationId xmlns:a16="http://schemas.microsoft.com/office/drawing/2014/main" id="{60E9C8D9-8E97-4D42-8720-3D5C6B80AD13}"/>
              </a:ext>
            </a:extLst>
          </p:cNvPr>
          <p:cNvSpPr>
            <a:spLocks noGrp="1"/>
          </p:cNvSpPr>
          <p:nvPr>
            <p:ph type="pic" sz="quarter" idx="15"/>
          </p:nvPr>
        </p:nvSpPr>
        <p:spPr>
          <a:xfrm>
            <a:off x="3374977" y="1879601"/>
            <a:ext cx="1549400" cy="1549399"/>
          </a:xfrm>
          <a:prstGeom prst="rect">
            <a:avLst/>
          </a:prstGeom>
        </p:spPr>
        <p:txBody>
          <a:bodyPr/>
          <a:lstStyle>
            <a:lvl1pPr>
              <a:defRPr sz="1200"/>
            </a:lvl1pPr>
          </a:lstStyle>
          <a:p>
            <a:r>
              <a:rPr lang="en-GB" dirty="0"/>
              <a:t>Click icon to add picture</a:t>
            </a:r>
            <a:endParaRPr lang="de-DE" dirty="0"/>
          </a:p>
        </p:txBody>
      </p:sp>
      <p:sp>
        <p:nvSpPr>
          <p:cNvPr id="8" name="Textfeld 7"/>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10" name="Slide Number Placeholder 2">
            <a:extLst>
              <a:ext uri="{FF2B5EF4-FFF2-40B4-BE49-F238E27FC236}">
                <a16:creationId xmlns:a16="http://schemas.microsoft.com/office/drawing/2014/main" id="{ADCB701C-7C92-8E4B-B14B-3249201E5377}"/>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Tree>
    <p:extLst>
      <p:ext uri="{BB962C8B-B14F-4D97-AF65-F5344CB8AC3E}">
        <p14:creationId xmlns:p14="http://schemas.microsoft.com/office/powerpoint/2010/main" val="2518149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Bilder mit Text und Bi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DCBEDD0-1AA4-4F37-854D-562089CA699E}"/>
              </a:ext>
            </a:extLst>
          </p:cNvPr>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4" name="Slide Number Placeholder 2">
            <a:extLst>
              <a:ext uri="{FF2B5EF4-FFF2-40B4-BE49-F238E27FC236}">
                <a16:creationId xmlns:a16="http://schemas.microsoft.com/office/drawing/2014/main" id="{74A5EE6B-6985-4539-A575-81F0495CC215}"/>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
        <p:nvSpPr>
          <p:cNvPr id="5" name="Titel 6">
            <a:extLst>
              <a:ext uri="{FF2B5EF4-FFF2-40B4-BE49-F238E27FC236}">
                <a16:creationId xmlns:a16="http://schemas.microsoft.com/office/drawing/2014/main" id="{1D7D2E5E-602C-4474-BA32-34B915A0F117}"/>
              </a:ext>
            </a:extLst>
          </p:cNvPr>
          <p:cNvSpPr>
            <a:spLocks noGrp="1"/>
          </p:cNvSpPr>
          <p:nvPr>
            <p:ph type="title"/>
          </p:nvPr>
        </p:nvSpPr>
        <p:spPr>
          <a:xfrm>
            <a:off x="2179726" y="685800"/>
            <a:ext cx="7832547" cy="430887"/>
          </a:xfrm>
        </p:spPr>
        <p:txBody>
          <a:bodyPr/>
          <a:lstStyle/>
          <a:p>
            <a:endParaRPr lang="de-DE"/>
          </a:p>
        </p:txBody>
      </p:sp>
      <p:sp>
        <p:nvSpPr>
          <p:cNvPr id="6" name="Text Placeholder 2">
            <a:extLst>
              <a:ext uri="{FF2B5EF4-FFF2-40B4-BE49-F238E27FC236}">
                <a16:creationId xmlns:a16="http://schemas.microsoft.com/office/drawing/2014/main" id="{325956A9-BA82-405B-9002-F268A3EE420B}"/>
              </a:ext>
            </a:extLst>
          </p:cNvPr>
          <p:cNvSpPr>
            <a:spLocks noGrp="1"/>
          </p:cNvSpPr>
          <p:nvPr>
            <p:ph type="body" sz="quarter" idx="11"/>
          </p:nvPr>
        </p:nvSpPr>
        <p:spPr>
          <a:xfrm>
            <a:off x="2397076" y="3815976"/>
            <a:ext cx="3505200" cy="1981200"/>
          </a:xfrm>
          <a:prstGeom prst="rect">
            <a:avLst/>
          </a:prstGeom>
        </p:spPr>
        <p:txBody>
          <a:bodyPr/>
          <a:lstStyle/>
          <a:p>
            <a:pPr algn="ctr"/>
            <a:r>
              <a:rPr lang="de-DE" b="1"/>
              <a:t>Standpunkte</a:t>
            </a:r>
          </a:p>
          <a:p>
            <a:pPr algn="ctr"/>
            <a:endParaRPr lang="de-DE"/>
          </a:p>
          <a:p>
            <a:pPr algn="ctr"/>
            <a:r>
              <a:rPr lang="de-DE" err="1"/>
              <a:t>Lorem</a:t>
            </a:r>
            <a:r>
              <a:rPr lang="de-DE"/>
              <a:t> </a:t>
            </a:r>
            <a:r>
              <a:rPr lang="de-DE" err="1"/>
              <a:t>Ipsum</a:t>
            </a:r>
            <a:r>
              <a:rPr lang="de-DE"/>
              <a:t> non </a:t>
            </a:r>
            <a:r>
              <a:rPr lang="de-DE" err="1"/>
              <a:t>provi</a:t>
            </a:r>
            <a:r>
              <a:rPr lang="de-DE"/>
              <a:t> </a:t>
            </a:r>
            <a:r>
              <a:rPr lang="de-DE" err="1"/>
              <a:t>dent</a:t>
            </a:r>
            <a:r>
              <a:rPr lang="de-DE"/>
              <a:t>, </a:t>
            </a:r>
            <a:r>
              <a:rPr lang="de-DE" err="1"/>
              <a:t>similique</a:t>
            </a:r>
            <a:r>
              <a:rPr lang="de-DE"/>
              <a:t> </a:t>
            </a:r>
            <a:r>
              <a:rPr lang="de-DE" err="1"/>
              <a:t>sunt</a:t>
            </a:r>
            <a:r>
              <a:rPr lang="de-DE"/>
              <a:t> in culpa </a:t>
            </a:r>
            <a:r>
              <a:rPr lang="de-DE" err="1"/>
              <a:t>qui</a:t>
            </a:r>
            <a:r>
              <a:rPr lang="de-DE"/>
              <a:t> </a:t>
            </a:r>
            <a:r>
              <a:rPr lang="de-DE" err="1"/>
              <a:t>officia</a:t>
            </a:r>
            <a:r>
              <a:rPr lang="de-DE"/>
              <a:t> </a:t>
            </a:r>
            <a:r>
              <a:rPr lang="de-DE" err="1"/>
              <a:t>deserunt</a:t>
            </a:r>
            <a:r>
              <a:rPr lang="de-DE"/>
              <a:t> </a:t>
            </a:r>
            <a:r>
              <a:rPr lang="de-DE" err="1"/>
              <a:t>mollitia</a:t>
            </a:r>
            <a:r>
              <a:rPr lang="de-DE"/>
              <a:t> </a:t>
            </a:r>
            <a:r>
              <a:rPr lang="de-DE" err="1"/>
              <a:t>animi</a:t>
            </a:r>
            <a:r>
              <a:rPr lang="de-DE"/>
              <a:t>. </a:t>
            </a:r>
            <a:r>
              <a:rPr lang="de-DE" err="1"/>
              <a:t>Lorem</a:t>
            </a:r>
            <a:r>
              <a:rPr lang="de-DE"/>
              <a:t> </a:t>
            </a:r>
            <a:r>
              <a:rPr lang="de-DE" err="1"/>
              <a:t>IpsumCupiditate</a:t>
            </a:r>
            <a:r>
              <a:rPr lang="de-DE"/>
              <a:t> non </a:t>
            </a:r>
            <a:r>
              <a:rPr lang="de-DE" err="1"/>
              <a:t>provi</a:t>
            </a:r>
            <a:r>
              <a:rPr lang="de-DE"/>
              <a:t> </a:t>
            </a:r>
            <a:r>
              <a:rPr lang="de-DE" err="1"/>
              <a:t>dent</a:t>
            </a:r>
            <a:r>
              <a:rPr lang="de-DE"/>
              <a:t>, </a:t>
            </a:r>
            <a:r>
              <a:rPr lang="de-DE" err="1"/>
              <a:t>similique</a:t>
            </a:r>
            <a:r>
              <a:rPr lang="de-DE"/>
              <a:t> </a:t>
            </a:r>
            <a:r>
              <a:rPr lang="de-DE" err="1"/>
              <a:t>sunt</a:t>
            </a:r>
            <a:r>
              <a:rPr lang="de-DE"/>
              <a:t> in culpa </a:t>
            </a:r>
            <a:r>
              <a:rPr lang="de-DE" err="1"/>
              <a:t>qui</a:t>
            </a:r>
            <a:r>
              <a:rPr lang="de-DE"/>
              <a:t> </a:t>
            </a:r>
            <a:r>
              <a:rPr lang="de-DE" err="1"/>
              <a:t>offi</a:t>
            </a:r>
            <a:br>
              <a:rPr lang="de-DE"/>
            </a:br>
            <a:r>
              <a:rPr lang="de-DE"/>
              <a:t>Lores </a:t>
            </a:r>
            <a:r>
              <a:rPr lang="de-DE" err="1"/>
              <a:t>Geraula</a:t>
            </a:r>
            <a:r>
              <a:rPr lang="de-DE"/>
              <a:t> </a:t>
            </a:r>
            <a:r>
              <a:rPr lang="de-DE" err="1"/>
              <a:t>Mescia</a:t>
            </a:r>
            <a:r>
              <a:rPr lang="de-DE"/>
              <a:t>.</a:t>
            </a:r>
          </a:p>
          <a:p>
            <a:pPr algn="ctr"/>
            <a:endParaRPr lang="de-DE"/>
          </a:p>
        </p:txBody>
      </p:sp>
      <p:sp>
        <p:nvSpPr>
          <p:cNvPr id="7" name="Text Placeholder 3">
            <a:extLst>
              <a:ext uri="{FF2B5EF4-FFF2-40B4-BE49-F238E27FC236}">
                <a16:creationId xmlns:a16="http://schemas.microsoft.com/office/drawing/2014/main" id="{9D3E796A-D102-4B5D-8998-49B06CB1A610}"/>
              </a:ext>
            </a:extLst>
          </p:cNvPr>
          <p:cNvSpPr>
            <a:spLocks noGrp="1"/>
          </p:cNvSpPr>
          <p:nvPr>
            <p:ph type="body" sz="quarter" idx="12"/>
          </p:nvPr>
        </p:nvSpPr>
        <p:spPr>
          <a:xfrm>
            <a:off x="6289726" y="3815976"/>
            <a:ext cx="3505200" cy="1981200"/>
          </a:xfrm>
          <a:prstGeom prst="rect">
            <a:avLst/>
          </a:prstGeom>
        </p:spPr>
        <p:txBody>
          <a:bodyPr/>
          <a:lstStyle/>
          <a:p>
            <a:pPr algn="ctr"/>
            <a:r>
              <a:rPr lang="de-DE" b="1"/>
              <a:t>Finanzen</a:t>
            </a:r>
          </a:p>
          <a:p>
            <a:pPr algn="ctr"/>
            <a:endParaRPr lang="de-DE"/>
          </a:p>
          <a:p>
            <a:pPr algn="ctr"/>
            <a:r>
              <a:rPr lang="de-DE" err="1"/>
              <a:t>Lorem</a:t>
            </a:r>
            <a:r>
              <a:rPr lang="de-DE"/>
              <a:t> </a:t>
            </a:r>
            <a:r>
              <a:rPr lang="de-DE" err="1"/>
              <a:t>Ipsum</a:t>
            </a:r>
            <a:r>
              <a:rPr lang="de-DE"/>
              <a:t> non </a:t>
            </a:r>
            <a:r>
              <a:rPr lang="de-DE" err="1"/>
              <a:t>provi</a:t>
            </a:r>
            <a:r>
              <a:rPr lang="de-DE"/>
              <a:t> </a:t>
            </a:r>
            <a:r>
              <a:rPr lang="de-DE" err="1"/>
              <a:t>dent</a:t>
            </a:r>
            <a:r>
              <a:rPr lang="de-DE"/>
              <a:t>, </a:t>
            </a:r>
            <a:r>
              <a:rPr lang="de-DE" err="1"/>
              <a:t>similique</a:t>
            </a:r>
            <a:r>
              <a:rPr lang="de-DE"/>
              <a:t> </a:t>
            </a:r>
            <a:r>
              <a:rPr lang="de-DE" err="1"/>
              <a:t>sunt</a:t>
            </a:r>
            <a:r>
              <a:rPr lang="de-DE"/>
              <a:t> in culpa </a:t>
            </a:r>
            <a:r>
              <a:rPr lang="de-DE" err="1"/>
              <a:t>qui</a:t>
            </a:r>
            <a:r>
              <a:rPr lang="de-DE"/>
              <a:t> </a:t>
            </a:r>
            <a:r>
              <a:rPr lang="de-DE" err="1"/>
              <a:t>officia</a:t>
            </a:r>
            <a:r>
              <a:rPr lang="de-DE"/>
              <a:t> </a:t>
            </a:r>
            <a:r>
              <a:rPr lang="de-DE" err="1"/>
              <a:t>deserunt</a:t>
            </a:r>
            <a:r>
              <a:rPr lang="de-DE"/>
              <a:t> </a:t>
            </a:r>
            <a:r>
              <a:rPr lang="de-DE" err="1"/>
              <a:t>mollitia</a:t>
            </a:r>
            <a:r>
              <a:rPr lang="de-DE"/>
              <a:t> </a:t>
            </a:r>
            <a:r>
              <a:rPr lang="de-DE" err="1"/>
              <a:t>animi</a:t>
            </a:r>
            <a:r>
              <a:rPr lang="de-DE"/>
              <a:t>. </a:t>
            </a:r>
            <a:r>
              <a:rPr lang="de-DE" err="1"/>
              <a:t>Lorem</a:t>
            </a:r>
            <a:r>
              <a:rPr lang="de-DE"/>
              <a:t> </a:t>
            </a:r>
            <a:r>
              <a:rPr lang="de-DE" err="1"/>
              <a:t>IpsumCupiditate</a:t>
            </a:r>
            <a:r>
              <a:rPr lang="de-DE"/>
              <a:t> non </a:t>
            </a:r>
            <a:r>
              <a:rPr lang="de-DE" err="1"/>
              <a:t>provi</a:t>
            </a:r>
            <a:r>
              <a:rPr lang="de-DE"/>
              <a:t> </a:t>
            </a:r>
            <a:r>
              <a:rPr lang="de-DE" err="1"/>
              <a:t>dent</a:t>
            </a:r>
            <a:r>
              <a:rPr lang="de-DE"/>
              <a:t>, </a:t>
            </a:r>
            <a:r>
              <a:rPr lang="de-DE" err="1"/>
              <a:t>similique</a:t>
            </a:r>
            <a:r>
              <a:rPr lang="de-DE"/>
              <a:t> </a:t>
            </a:r>
            <a:r>
              <a:rPr lang="de-DE" err="1"/>
              <a:t>sunt</a:t>
            </a:r>
            <a:r>
              <a:rPr lang="de-DE"/>
              <a:t> in culpa </a:t>
            </a:r>
            <a:r>
              <a:rPr lang="de-DE" err="1"/>
              <a:t>qui</a:t>
            </a:r>
            <a:r>
              <a:rPr lang="de-DE"/>
              <a:t> </a:t>
            </a:r>
            <a:r>
              <a:rPr lang="de-DE" err="1"/>
              <a:t>offi</a:t>
            </a:r>
            <a:br>
              <a:rPr lang="de-DE"/>
            </a:br>
            <a:r>
              <a:rPr lang="de-DE"/>
              <a:t>Lores </a:t>
            </a:r>
            <a:r>
              <a:rPr lang="de-DE" err="1"/>
              <a:t>Geraula</a:t>
            </a:r>
            <a:r>
              <a:rPr lang="de-DE"/>
              <a:t> </a:t>
            </a:r>
            <a:r>
              <a:rPr lang="de-DE" err="1"/>
              <a:t>Mescia</a:t>
            </a:r>
            <a:r>
              <a:rPr lang="de-DE"/>
              <a:t>.</a:t>
            </a:r>
          </a:p>
          <a:p>
            <a:pPr algn="ctr"/>
            <a:endParaRPr lang="de-DE"/>
          </a:p>
        </p:txBody>
      </p:sp>
      <p:pic>
        <p:nvPicPr>
          <p:cNvPr id="8" name="Picture Placeholder 9">
            <a:extLst>
              <a:ext uri="{FF2B5EF4-FFF2-40B4-BE49-F238E27FC236}">
                <a16:creationId xmlns:a16="http://schemas.microsoft.com/office/drawing/2014/main" id="{0CAF709E-3441-413C-A63C-2596A38B46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2336" b="2336"/>
          <a:stretch>
            <a:fillRect/>
          </a:stretch>
        </p:blipFill>
        <p:spPr>
          <a:xfrm>
            <a:off x="7267625" y="1879601"/>
            <a:ext cx="1549400" cy="1549399"/>
          </a:xfrm>
          <a:prstGeom prst="rect">
            <a:avLst/>
          </a:prstGeom>
        </p:spPr>
      </p:pic>
      <p:pic>
        <p:nvPicPr>
          <p:cNvPr id="9" name="Picture Placeholder 11">
            <a:extLst>
              <a:ext uri="{FF2B5EF4-FFF2-40B4-BE49-F238E27FC236}">
                <a16:creationId xmlns:a16="http://schemas.microsoft.com/office/drawing/2014/main" id="{24DC5744-39F6-4CA5-8883-97AC7B827B0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2336" b="2336"/>
          <a:stretch>
            <a:fillRect/>
          </a:stretch>
        </p:blipFill>
        <p:spPr>
          <a:xfrm>
            <a:off x="3374977" y="1879601"/>
            <a:ext cx="1549400" cy="1549399"/>
          </a:xfrm>
          <a:prstGeom prst="rect">
            <a:avLst/>
          </a:prstGeom>
        </p:spPr>
      </p:pic>
    </p:spTree>
    <p:extLst>
      <p:ext uri="{BB962C8B-B14F-4D97-AF65-F5344CB8AC3E}">
        <p14:creationId xmlns:p14="http://schemas.microsoft.com/office/powerpoint/2010/main" val="3757957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Bilder mit Tex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3C102-4554-064D-BED6-1233BF21CD69}"/>
              </a:ext>
            </a:extLst>
          </p:cNvPr>
          <p:cNvSpPr>
            <a:spLocks noGrp="1"/>
          </p:cNvSpPr>
          <p:nvPr>
            <p:ph type="title" hasCustomPrompt="1"/>
          </p:nvPr>
        </p:nvSpPr>
        <p:spPr>
          <a:xfrm>
            <a:off x="2179726" y="685800"/>
            <a:ext cx="7832547" cy="430887"/>
          </a:xfrm>
          <a:prstGeom prst="rect">
            <a:avLst/>
          </a:prstGeom>
        </p:spPr>
        <p:txBody>
          <a:bodyPr/>
          <a:lstStyle>
            <a:lvl1pPr algn="ctr">
              <a:defRPr sz="2800"/>
            </a:lvl1pPr>
          </a:lstStyle>
          <a:p>
            <a:r>
              <a:rPr lang="de-DE" spc="20" dirty="0"/>
              <a:t>Hier steht eine </a:t>
            </a:r>
            <a:r>
              <a:rPr lang="de-DE" spc="25" dirty="0"/>
              <a:t>zentrierte</a:t>
            </a:r>
            <a:r>
              <a:rPr lang="de-DE" spc="160" dirty="0"/>
              <a:t> </a:t>
            </a:r>
            <a:r>
              <a:rPr lang="de-DE" spc="30" dirty="0"/>
              <a:t>Überschrift</a:t>
            </a:r>
            <a:endParaRPr lang="de-DE" dirty="0"/>
          </a:p>
        </p:txBody>
      </p:sp>
      <p:sp>
        <p:nvSpPr>
          <p:cNvPr id="11" name="Text Placeholder 10">
            <a:extLst>
              <a:ext uri="{FF2B5EF4-FFF2-40B4-BE49-F238E27FC236}">
                <a16:creationId xmlns:a16="http://schemas.microsoft.com/office/drawing/2014/main" id="{13DDF912-6D91-AB41-8B19-7917CAA2108C}"/>
              </a:ext>
            </a:extLst>
          </p:cNvPr>
          <p:cNvSpPr>
            <a:spLocks noGrp="1"/>
          </p:cNvSpPr>
          <p:nvPr>
            <p:ph type="body" sz="quarter" idx="11" hasCustomPrompt="1"/>
          </p:nvPr>
        </p:nvSpPr>
        <p:spPr>
          <a:xfrm>
            <a:off x="644476" y="3810000"/>
            <a:ext cx="3505200" cy="1981200"/>
          </a:xfrm>
          <a:prstGeom prst="rect">
            <a:avLst/>
          </a:prstGeom>
        </p:spPr>
        <p:txBody>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gn="ctr">
              <a:lnSpc>
                <a:spcPct val="100000"/>
              </a:lnSpc>
              <a:spcBef>
                <a:spcPts val="1180"/>
              </a:spcBef>
            </a:pPr>
            <a:r>
              <a:rPr lang="de-DE" sz="1600" b="1" spc="15">
                <a:latin typeface="Arial"/>
                <a:cs typeface="Arial"/>
              </a:rPr>
              <a:t>Kliniken</a:t>
            </a:r>
            <a:endParaRPr lang="de-DE" sz="1600">
              <a:latin typeface="Arial"/>
              <a:cs typeface="Arial"/>
            </a:endParaRPr>
          </a:p>
          <a:p>
            <a:pPr marL="12700" marR="5080" indent="-635" algn="ctr">
              <a:lnSpc>
                <a:spcPts val="1800"/>
              </a:lnSpc>
              <a:spcBef>
                <a:spcPts val="1240"/>
              </a:spcBef>
            </a:pPr>
            <a:r>
              <a:rPr lang="de-DE" sz="1600" spc="10" err="1">
                <a:latin typeface="Arial"/>
                <a:cs typeface="Arial"/>
              </a:rPr>
              <a:t>Lorem</a:t>
            </a:r>
            <a:r>
              <a:rPr lang="de-DE" sz="1600" spc="10">
                <a:latin typeface="Arial"/>
                <a:cs typeface="Arial"/>
              </a:rPr>
              <a:t> </a:t>
            </a:r>
            <a:r>
              <a:rPr lang="de-DE" sz="1600" spc="10" err="1">
                <a:latin typeface="Arial"/>
                <a:cs typeface="Arial"/>
              </a:rPr>
              <a:t>Ipsum</a:t>
            </a:r>
            <a:r>
              <a:rPr lang="de-DE" sz="1600" spc="10">
                <a:latin typeface="Arial"/>
                <a:cs typeface="Arial"/>
              </a:rPr>
              <a:t> non </a:t>
            </a:r>
            <a:r>
              <a:rPr lang="de-DE" sz="1600" spc="10" err="1">
                <a:latin typeface="Arial"/>
                <a:cs typeface="Arial"/>
              </a:rPr>
              <a:t>provi</a:t>
            </a:r>
            <a:r>
              <a:rPr lang="de-DE" sz="1600" spc="10">
                <a:latin typeface="Arial"/>
                <a:cs typeface="Arial"/>
              </a:rPr>
              <a:t> </a:t>
            </a:r>
            <a:r>
              <a:rPr lang="de-DE" sz="1600" spc="15" err="1">
                <a:latin typeface="Arial"/>
                <a:cs typeface="Arial"/>
              </a:rPr>
              <a:t>dent</a:t>
            </a:r>
            <a:r>
              <a:rPr lang="de-DE" sz="1600" spc="15">
                <a:latin typeface="Arial"/>
                <a:cs typeface="Arial"/>
              </a:rPr>
              <a:t>,  </a:t>
            </a:r>
            <a:r>
              <a:rPr lang="de-DE" sz="1600" spc="10" err="1">
                <a:latin typeface="Arial"/>
                <a:cs typeface="Arial"/>
              </a:rPr>
              <a:t>similique</a:t>
            </a:r>
            <a:r>
              <a:rPr lang="de-DE" sz="1600" spc="10">
                <a:latin typeface="Arial"/>
                <a:cs typeface="Arial"/>
              </a:rPr>
              <a:t> </a:t>
            </a:r>
            <a:r>
              <a:rPr lang="de-DE" sz="1600" spc="10" err="1">
                <a:latin typeface="Arial"/>
                <a:cs typeface="Arial"/>
              </a:rPr>
              <a:t>sunt</a:t>
            </a:r>
            <a:r>
              <a:rPr lang="de-DE" sz="1600" spc="10">
                <a:latin typeface="Arial"/>
                <a:cs typeface="Arial"/>
              </a:rPr>
              <a:t> </a:t>
            </a:r>
            <a:r>
              <a:rPr lang="de-DE" sz="1600" spc="5">
                <a:latin typeface="Arial"/>
                <a:cs typeface="Arial"/>
              </a:rPr>
              <a:t>in </a:t>
            </a:r>
            <a:r>
              <a:rPr lang="de-DE" sz="1600" spc="10">
                <a:latin typeface="Arial"/>
                <a:cs typeface="Arial"/>
              </a:rPr>
              <a:t>culpa </a:t>
            </a:r>
            <a:r>
              <a:rPr lang="de-DE" sz="1600" spc="10" err="1">
                <a:latin typeface="Arial"/>
                <a:cs typeface="Arial"/>
              </a:rPr>
              <a:t>qui</a:t>
            </a:r>
            <a:r>
              <a:rPr lang="de-DE" sz="1600" spc="10">
                <a:latin typeface="Arial"/>
                <a:cs typeface="Arial"/>
              </a:rPr>
              <a:t> </a:t>
            </a:r>
            <a:r>
              <a:rPr lang="de-DE" sz="1600" spc="15" err="1">
                <a:latin typeface="Arial"/>
                <a:cs typeface="Arial"/>
              </a:rPr>
              <a:t>officia</a:t>
            </a:r>
            <a:r>
              <a:rPr lang="de-DE" sz="1600" spc="15">
                <a:latin typeface="Arial"/>
                <a:cs typeface="Arial"/>
              </a:rPr>
              <a:t>  </a:t>
            </a:r>
            <a:r>
              <a:rPr lang="de-DE" sz="1600" spc="10" err="1">
                <a:latin typeface="Arial"/>
                <a:cs typeface="Arial"/>
              </a:rPr>
              <a:t>deserunt</a:t>
            </a:r>
            <a:r>
              <a:rPr lang="de-DE" sz="1600" spc="10">
                <a:latin typeface="Arial"/>
                <a:cs typeface="Arial"/>
              </a:rPr>
              <a:t> </a:t>
            </a:r>
            <a:r>
              <a:rPr lang="de-DE" sz="1600" spc="10" err="1">
                <a:latin typeface="Arial"/>
                <a:cs typeface="Arial"/>
              </a:rPr>
              <a:t>mollitia</a:t>
            </a:r>
            <a:r>
              <a:rPr lang="de-DE" sz="1600" spc="10">
                <a:latin typeface="Arial"/>
                <a:cs typeface="Arial"/>
              </a:rPr>
              <a:t> </a:t>
            </a:r>
            <a:r>
              <a:rPr lang="de-DE" sz="1600" spc="10" err="1">
                <a:latin typeface="Arial"/>
                <a:cs typeface="Arial"/>
              </a:rPr>
              <a:t>animi</a:t>
            </a:r>
            <a:r>
              <a:rPr lang="de-DE" sz="1600" spc="10">
                <a:latin typeface="Arial"/>
                <a:cs typeface="Arial"/>
              </a:rPr>
              <a:t>. </a:t>
            </a:r>
            <a:r>
              <a:rPr lang="de-DE" sz="1600" spc="15" err="1">
                <a:latin typeface="Arial"/>
                <a:cs typeface="Arial"/>
              </a:rPr>
              <a:t>Lorem</a:t>
            </a:r>
            <a:r>
              <a:rPr lang="de-DE" sz="1600" spc="15">
                <a:latin typeface="Arial"/>
                <a:cs typeface="Arial"/>
              </a:rPr>
              <a:t>  </a:t>
            </a:r>
            <a:r>
              <a:rPr lang="de-DE" sz="1600" spc="10" err="1">
                <a:latin typeface="Arial"/>
                <a:cs typeface="Arial"/>
              </a:rPr>
              <a:t>IpsumCupiditate</a:t>
            </a:r>
            <a:r>
              <a:rPr lang="de-DE" sz="1600" spc="10">
                <a:latin typeface="Arial"/>
                <a:cs typeface="Arial"/>
              </a:rPr>
              <a:t> non </a:t>
            </a:r>
            <a:r>
              <a:rPr lang="de-DE" sz="1600" spc="10" err="1">
                <a:latin typeface="Arial"/>
                <a:cs typeface="Arial"/>
              </a:rPr>
              <a:t>provi</a:t>
            </a:r>
            <a:r>
              <a:rPr lang="de-DE" sz="1600" spc="10">
                <a:latin typeface="Arial"/>
                <a:cs typeface="Arial"/>
              </a:rPr>
              <a:t> </a:t>
            </a:r>
            <a:r>
              <a:rPr lang="de-DE" sz="1600" spc="15" err="1">
                <a:latin typeface="Arial"/>
                <a:cs typeface="Arial"/>
              </a:rPr>
              <a:t>dent</a:t>
            </a:r>
            <a:r>
              <a:rPr lang="de-DE" sz="1600" spc="15">
                <a:latin typeface="Arial"/>
                <a:cs typeface="Arial"/>
              </a:rPr>
              <a:t>,  </a:t>
            </a:r>
            <a:r>
              <a:rPr lang="de-DE" sz="1600" spc="10" err="1">
                <a:latin typeface="Arial"/>
                <a:cs typeface="Arial"/>
              </a:rPr>
              <a:t>similique</a:t>
            </a:r>
            <a:r>
              <a:rPr lang="de-DE" sz="1600" spc="10">
                <a:latin typeface="Arial"/>
                <a:cs typeface="Arial"/>
              </a:rPr>
              <a:t> </a:t>
            </a:r>
            <a:r>
              <a:rPr lang="de-DE" sz="1600" spc="10" err="1">
                <a:latin typeface="Arial"/>
                <a:cs typeface="Arial"/>
              </a:rPr>
              <a:t>sunt</a:t>
            </a:r>
            <a:r>
              <a:rPr lang="de-DE" sz="1600" spc="10">
                <a:latin typeface="Arial"/>
                <a:cs typeface="Arial"/>
              </a:rPr>
              <a:t> </a:t>
            </a:r>
            <a:r>
              <a:rPr lang="de-DE" sz="1600" spc="5">
                <a:latin typeface="Arial"/>
                <a:cs typeface="Arial"/>
              </a:rPr>
              <a:t>in </a:t>
            </a:r>
            <a:r>
              <a:rPr lang="de-DE" sz="1600" spc="10">
                <a:latin typeface="Arial"/>
                <a:cs typeface="Arial"/>
              </a:rPr>
              <a:t>culpa </a:t>
            </a:r>
            <a:r>
              <a:rPr lang="de-DE" sz="1600" spc="10" err="1">
                <a:latin typeface="Arial"/>
                <a:cs typeface="Arial"/>
              </a:rPr>
              <a:t>qui</a:t>
            </a:r>
            <a:r>
              <a:rPr lang="de-DE" sz="1600" spc="10">
                <a:latin typeface="Arial"/>
                <a:cs typeface="Arial"/>
              </a:rPr>
              <a:t> </a:t>
            </a:r>
            <a:r>
              <a:rPr lang="de-DE" sz="1600" spc="15" err="1">
                <a:latin typeface="Arial"/>
                <a:cs typeface="Arial"/>
              </a:rPr>
              <a:t>offi</a:t>
            </a:r>
            <a:r>
              <a:rPr lang="de-DE" sz="1600" spc="15">
                <a:latin typeface="Arial"/>
                <a:cs typeface="Arial"/>
              </a:rPr>
              <a:t>  </a:t>
            </a:r>
            <a:r>
              <a:rPr lang="de-DE" sz="1600" spc="10">
                <a:latin typeface="Arial"/>
                <a:cs typeface="Arial"/>
              </a:rPr>
              <a:t>Lores </a:t>
            </a:r>
            <a:r>
              <a:rPr lang="de-DE" sz="1600" spc="10" err="1">
                <a:latin typeface="Arial"/>
                <a:cs typeface="Arial"/>
              </a:rPr>
              <a:t>Geraula</a:t>
            </a:r>
            <a:r>
              <a:rPr lang="de-DE" sz="1600" spc="35">
                <a:latin typeface="Arial"/>
                <a:cs typeface="Arial"/>
              </a:rPr>
              <a:t> </a:t>
            </a:r>
            <a:r>
              <a:rPr lang="de-DE" sz="1600" spc="15" err="1">
                <a:latin typeface="Arial"/>
                <a:cs typeface="Arial"/>
              </a:rPr>
              <a:t>Mescia</a:t>
            </a:r>
            <a:r>
              <a:rPr lang="de-DE" sz="1600" spc="15">
                <a:latin typeface="Arial"/>
                <a:cs typeface="Arial"/>
              </a:rPr>
              <a:t>.</a:t>
            </a:r>
            <a:endParaRPr lang="de-DE" sz="1600">
              <a:latin typeface="Arial"/>
              <a:cs typeface="Arial"/>
            </a:endParaRPr>
          </a:p>
        </p:txBody>
      </p:sp>
      <p:sp>
        <p:nvSpPr>
          <p:cNvPr id="12" name="Text Placeholder 10">
            <a:extLst>
              <a:ext uri="{FF2B5EF4-FFF2-40B4-BE49-F238E27FC236}">
                <a16:creationId xmlns:a16="http://schemas.microsoft.com/office/drawing/2014/main" id="{93AD0273-BCCF-AD4B-8D90-DB5C23327623}"/>
              </a:ext>
            </a:extLst>
          </p:cNvPr>
          <p:cNvSpPr>
            <a:spLocks noGrp="1"/>
          </p:cNvSpPr>
          <p:nvPr>
            <p:ph type="body" sz="quarter" idx="12" hasCustomPrompt="1"/>
          </p:nvPr>
        </p:nvSpPr>
        <p:spPr>
          <a:xfrm>
            <a:off x="4343400" y="3810000"/>
            <a:ext cx="3505200" cy="1981200"/>
          </a:xfrm>
          <a:prstGeom prst="rect">
            <a:avLst/>
          </a:prstGeom>
        </p:spPr>
        <p:txBody>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gn="ctr">
              <a:lnSpc>
                <a:spcPct val="100000"/>
              </a:lnSpc>
              <a:spcBef>
                <a:spcPts val="1180"/>
              </a:spcBef>
            </a:pPr>
            <a:r>
              <a:rPr lang="de-DE" sz="1600" b="1" spc="15">
                <a:latin typeface="Arial"/>
                <a:cs typeface="Arial"/>
              </a:rPr>
              <a:t>Budget</a:t>
            </a:r>
            <a:endParaRPr lang="de-DE" sz="1600">
              <a:latin typeface="Arial"/>
              <a:cs typeface="Arial"/>
            </a:endParaRPr>
          </a:p>
          <a:p>
            <a:pPr marL="12700" marR="5080" indent="-635" algn="ctr">
              <a:lnSpc>
                <a:spcPts val="1800"/>
              </a:lnSpc>
              <a:spcBef>
                <a:spcPts val="1240"/>
              </a:spcBef>
            </a:pPr>
            <a:r>
              <a:rPr lang="de-DE" sz="1600" spc="10" err="1">
                <a:latin typeface="Arial"/>
                <a:cs typeface="Arial"/>
              </a:rPr>
              <a:t>Lorem</a:t>
            </a:r>
            <a:r>
              <a:rPr lang="de-DE" sz="1600" spc="10">
                <a:latin typeface="Arial"/>
                <a:cs typeface="Arial"/>
              </a:rPr>
              <a:t> </a:t>
            </a:r>
            <a:r>
              <a:rPr lang="de-DE" sz="1600" spc="10" err="1">
                <a:latin typeface="Arial"/>
                <a:cs typeface="Arial"/>
              </a:rPr>
              <a:t>Ipsum</a:t>
            </a:r>
            <a:r>
              <a:rPr lang="de-DE" sz="1600" spc="10">
                <a:latin typeface="Arial"/>
                <a:cs typeface="Arial"/>
              </a:rPr>
              <a:t> non </a:t>
            </a:r>
            <a:r>
              <a:rPr lang="de-DE" sz="1600" spc="10" err="1">
                <a:latin typeface="Arial"/>
                <a:cs typeface="Arial"/>
              </a:rPr>
              <a:t>provi</a:t>
            </a:r>
            <a:r>
              <a:rPr lang="de-DE" sz="1600" spc="10">
                <a:latin typeface="Arial"/>
                <a:cs typeface="Arial"/>
              </a:rPr>
              <a:t> </a:t>
            </a:r>
            <a:r>
              <a:rPr lang="de-DE" sz="1600" spc="15" err="1">
                <a:latin typeface="Arial"/>
                <a:cs typeface="Arial"/>
              </a:rPr>
              <a:t>dent</a:t>
            </a:r>
            <a:r>
              <a:rPr lang="de-DE" sz="1600" spc="15">
                <a:latin typeface="Arial"/>
                <a:cs typeface="Arial"/>
              </a:rPr>
              <a:t>,  </a:t>
            </a:r>
            <a:r>
              <a:rPr lang="de-DE" sz="1600" spc="10" err="1">
                <a:latin typeface="Arial"/>
                <a:cs typeface="Arial"/>
              </a:rPr>
              <a:t>similique</a:t>
            </a:r>
            <a:r>
              <a:rPr lang="de-DE" sz="1600" spc="10">
                <a:latin typeface="Arial"/>
                <a:cs typeface="Arial"/>
              </a:rPr>
              <a:t> </a:t>
            </a:r>
            <a:r>
              <a:rPr lang="de-DE" sz="1600" spc="10" err="1">
                <a:latin typeface="Arial"/>
                <a:cs typeface="Arial"/>
              </a:rPr>
              <a:t>sunt</a:t>
            </a:r>
            <a:r>
              <a:rPr lang="de-DE" sz="1600" spc="10">
                <a:latin typeface="Arial"/>
                <a:cs typeface="Arial"/>
              </a:rPr>
              <a:t> </a:t>
            </a:r>
            <a:r>
              <a:rPr lang="de-DE" sz="1600" spc="5">
                <a:latin typeface="Arial"/>
                <a:cs typeface="Arial"/>
              </a:rPr>
              <a:t>in </a:t>
            </a:r>
            <a:r>
              <a:rPr lang="de-DE" sz="1600" spc="10">
                <a:latin typeface="Arial"/>
                <a:cs typeface="Arial"/>
              </a:rPr>
              <a:t>culpa </a:t>
            </a:r>
            <a:r>
              <a:rPr lang="de-DE" sz="1600" spc="10" err="1">
                <a:latin typeface="Arial"/>
                <a:cs typeface="Arial"/>
              </a:rPr>
              <a:t>qui</a:t>
            </a:r>
            <a:r>
              <a:rPr lang="de-DE" sz="1600" spc="10">
                <a:latin typeface="Arial"/>
                <a:cs typeface="Arial"/>
              </a:rPr>
              <a:t> </a:t>
            </a:r>
            <a:r>
              <a:rPr lang="de-DE" sz="1600" spc="15" err="1">
                <a:latin typeface="Arial"/>
                <a:cs typeface="Arial"/>
              </a:rPr>
              <a:t>officia</a:t>
            </a:r>
            <a:r>
              <a:rPr lang="de-DE" sz="1600" spc="15">
                <a:latin typeface="Arial"/>
                <a:cs typeface="Arial"/>
              </a:rPr>
              <a:t>  </a:t>
            </a:r>
            <a:r>
              <a:rPr lang="de-DE" sz="1600" spc="10" err="1">
                <a:latin typeface="Arial"/>
                <a:cs typeface="Arial"/>
              </a:rPr>
              <a:t>deserunt</a:t>
            </a:r>
            <a:r>
              <a:rPr lang="de-DE" sz="1600" spc="10">
                <a:latin typeface="Arial"/>
                <a:cs typeface="Arial"/>
              </a:rPr>
              <a:t> </a:t>
            </a:r>
            <a:r>
              <a:rPr lang="de-DE" sz="1600" spc="10" err="1">
                <a:latin typeface="Arial"/>
                <a:cs typeface="Arial"/>
              </a:rPr>
              <a:t>mollitia</a:t>
            </a:r>
            <a:r>
              <a:rPr lang="de-DE" sz="1600" spc="10">
                <a:latin typeface="Arial"/>
                <a:cs typeface="Arial"/>
              </a:rPr>
              <a:t> </a:t>
            </a:r>
            <a:r>
              <a:rPr lang="de-DE" sz="1600" spc="10" err="1">
                <a:latin typeface="Arial"/>
                <a:cs typeface="Arial"/>
              </a:rPr>
              <a:t>animi</a:t>
            </a:r>
            <a:r>
              <a:rPr lang="de-DE" sz="1600" spc="10">
                <a:latin typeface="Arial"/>
                <a:cs typeface="Arial"/>
              </a:rPr>
              <a:t>. </a:t>
            </a:r>
            <a:r>
              <a:rPr lang="de-DE" sz="1600" spc="15" err="1">
                <a:latin typeface="Arial"/>
                <a:cs typeface="Arial"/>
              </a:rPr>
              <a:t>Lorem</a:t>
            </a:r>
            <a:r>
              <a:rPr lang="de-DE" sz="1600" spc="15">
                <a:latin typeface="Arial"/>
                <a:cs typeface="Arial"/>
              </a:rPr>
              <a:t>  </a:t>
            </a:r>
            <a:r>
              <a:rPr lang="de-DE" sz="1600" spc="10" err="1">
                <a:latin typeface="Arial"/>
                <a:cs typeface="Arial"/>
              </a:rPr>
              <a:t>IpsumCupiditate</a:t>
            </a:r>
            <a:r>
              <a:rPr lang="de-DE" sz="1600" spc="10">
                <a:latin typeface="Arial"/>
                <a:cs typeface="Arial"/>
              </a:rPr>
              <a:t> non </a:t>
            </a:r>
            <a:r>
              <a:rPr lang="de-DE" sz="1600" spc="10" err="1">
                <a:latin typeface="Arial"/>
                <a:cs typeface="Arial"/>
              </a:rPr>
              <a:t>provi</a:t>
            </a:r>
            <a:r>
              <a:rPr lang="de-DE" sz="1600" spc="10">
                <a:latin typeface="Arial"/>
                <a:cs typeface="Arial"/>
              </a:rPr>
              <a:t> </a:t>
            </a:r>
            <a:r>
              <a:rPr lang="de-DE" sz="1600" spc="15" err="1">
                <a:latin typeface="Arial"/>
                <a:cs typeface="Arial"/>
              </a:rPr>
              <a:t>dent</a:t>
            </a:r>
            <a:r>
              <a:rPr lang="de-DE" sz="1600" spc="15">
                <a:latin typeface="Arial"/>
                <a:cs typeface="Arial"/>
              </a:rPr>
              <a:t>,  </a:t>
            </a:r>
            <a:r>
              <a:rPr lang="de-DE" sz="1600" spc="10" err="1">
                <a:latin typeface="Arial"/>
                <a:cs typeface="Arial"/>
              </a:rPr>
              <a:t>similique</a:t>
            </a:r>
            <a:r>
              <a:rPr lang="de-DE" sz="1600" spc="10">
                <a:latin typeface="Arial"/>
                <a:cs typeface="Arial"/>
              </a:rPr>
              <a:t> </a:t>
            </a:r>
            <a:r>
              <a:rPr lang="de-DE" sz="1600" spc="10" err="1">
                <a:latin typeface="Arial"/>
                <a:cs typeface="Arial"/>
              </a:rPr>
              <a:t>sunt</a:t>
            </a:r>
            <a:r>
              <a:rPr lang="de-DE" sz="1600" spc="10">
                <a:latin typeface="Arial"/>
                <a:cs typeface="Arial"/>
              </a:rPr>
              <a:t> </a:t>
            </a:r>
            <a:r>
              <a:rPr lang="de-DE" sz="1600" spc="5">
                <a:latin typeface="Arial"/>
                <a:cs typeface="Arial"/>
              </a:rPr>
              <a:t>in </a:t>
            </a:r>
            <a:r>
              <a:rPr lang="de-DE" sz="1600" spc="10">
                <a:latin typeface="Arial"/>
                <a:cs typeface="Arial"/>
              </a:rPr>
              <a:t>culpa </a:t>
            </a:r>
            <a:r>
              <a:rPr lang="de-DE" sz="1600" spc="10" err="1">
                <a:latin typeface="Arial"/>
                <a:cs typeface="Arial"/>
              </a:rPr>
              <a:t>qui</a:t>
            </a:r>
            <a:r>
              <a:rPr lang="de-DE" sz="1600" spc="10">
                <a:latin typeface="Arial"/>
                <a:cs typeface="Arial"/>
              </a:rPr>
              <a:t> </a:t>
            </a:r>
            <a:r>
              <a:rPr lang="de-DE" sz="1600" spc="15" err="1">
                <a:latin typeface="Arial"/>
                <a:cs typeface="Arial"/>
              </a:rPr>
              <a:t>offi</a:t>
            </a:r>
            <a:r>
              <a:rPr lang="de-DE" sz="1600" spc="15">
                <a:latin typeface="Arial"/>
                <a:cs typeface="Arial"/>
              </a:rPr>
              <a:t>  </a:t>
            </a:r>
            <a:r>
              <a:rPr lang="de-DE" sz="1600" spc="10">
                <a:latin typeface="Arial"/>
                <a:cs typeface="Arial"/>
              </a:rPr>
              <a:t>Lores </a:t>
            </a:r>
            <a:r>
              <a:rPr lang="de-DE" sz="1600" spc="10" err="1">
                <a:latin typeface="Arial"/>
                <a:cs typeface="Arial"/>
              </a:rPr>
              <a:t>Geraula</a:t>
            </a:r>
            <a:r>
              <a:rPr lang="de-DE" sz="1600" spc="35">
                <a:latin typeface="Arial"/>
                <a:cs typeface="Arial"/>
              </a:rPr>
              <a:t> </a:t>
            </a:r>
            <a:r>
              <a:rPr lang="de-DE" sz="1600" spc="15" err="1">
                <a:latin typeface="Arial"/>
                <a:cs typeface="Arial"/>
              </a:rPr>
              <a:t>Mescia</a:t>
            </a:r>
            <a:r>
              <a:rPr lang="de-DE" sz="1600" spc="15">
                <a:latin typeface="Arial"/>
                <a:cs typeface="Arial"/>
              </a:rPr>
              <a:t>.</a:t>
            </a:r>
            <a:endParaRPr lang="de-DE" sz="1600">
              <a:latin typeface="Arial"/>
              <a:cs typeface="Arial"/>
            </a:endParaRPr>
          </a:p>
        </p:txBody>
      </p:sp>
      <p:sp>
        <p:nvSpPr>
          <p:cNvPr id="13" name="Text Placeholder 10">
            <a:extLst>
              <a:ext uri="{FF2B5EF4-FFF2-40B4-BE49-F238E27FC236}">
                <a16:creationId xmlns:a16="http://schemas.microsoft.com/office/drawing/2014/main" id="{787F01CB-C748-E84A-876F-1FD96EB3CBE9}"/>
              </a:ext>
            </a:extLst>
          </p:cNvPr>
          <p:cNvSpPr>
            <a:spLocks noGrp="1"/>
          </p:cNvSpPr>
          <p:nvPr>
            <p:ph type="body" sz="quarter" idx="13" hasCustomPrompt="1"/>
          </p:nvPr>
        </p:nvSpPr>
        <p:spPr>
          <a:xfrm>
            <a:off x="8042324" y="3810000"/>
            <a:ext cx="3505200" cy="1981200"/>
          </a:xfrm>
          <a:prstGeom prst="rect">
            <a:avLst/>
          </a:prstGeom>
        </p:spPr>
        <p:txBody>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gn="ctr">
              <a:lnSpc>
                <a:spcPct val="100000"/>
              </a:lnSpc>
              <a:spcBef>
                <a:spcPts val="1180"/>
              </a:spcBef>
            </a:pPr>
            <a:r>
              <a:rPr lang="de-DE" sz="1600" b="1" spc="15">
                <a:latin typeface="Arial"/>
                <a:cs typeface="Arial"/>
              </a:rPr>
              <a:t>Personal</a:t>
            </a:r>
            <a:endParaRPr lang="de-DE" sz="1600">
              <a:latin typeface="Arial"/>
              <a:cs typeface="Arial"/>
            </a:endParaRPr>
          </a:p>
          <a:p>
            <a:pPr marL="12700" marR="5080" indent="-635" algn="ctr">
              <a:lnSpc>
                <a:spcPts val="1800"/>
              </a:lnSpc>
              <a:spcBef>
                <a:spcPts val="1240"/>
              </a:spcBef>
            </a:pPr>
            <a:r>
              <a:rPr lang="de-DE" sz="1600" spc="10" err="1">
                <a:latin typeface="Arial"/>
                <a:cs typeface="Arial"/>
              </a:rPr>
              <a:t>Lorem</a:t>
            </a:r>
            <a:r>
              <a:rPr lang="de-DE" sz="1600" spc="10">
                <a:latin typeface="Arial"/>
                <a:cs typeface="Arial"/>
              </a:rPr>
              <a:t> </a:t>
            </a:r>
            <a:r>
              <a:rPr lang="de-DE" sz="1600" spc="10" err="1">
                <a:latin typeface="Arial"/>
                <a:cs typeface="Arial"/>
              </a:rPr>
              <a:t>Ipsum</a:t>
            </a:r>
            <a:r>
              <a:rPr lang="de-DE" sz="1600" spc="10">
                <a:latin typeface="Arial"/>
                <a:cs typeface="Arial"/>
              </a:rPr>
              <a:t> non </a:t>
            </a:r>
            <a:r>
              <a:rPr lang="de-DE" sz="1600" spc="10" err="1">
                <a:latin typeface="Arial"/>
                <a:cs typeface="Arial"/>
              </a:rPr>
              <a:t>provi</a:t>
            </a:r>
            <a:r>
              <a:rPr lang="de-DE" sz="1600" spc="10">
                <a:latin typeface="Arial"/>
                <a:cs typeface="Arial"/>
              </a:rPr>
              <a:t> </a:t>
            </a:r>
            <a:r>
              <a:rPr lang="de-DE" sz="1600" spc="15" err="1">
                <a:latin typeface="Arial"/>
                <a:cs typeface="Arial"/>
              </a:rPr>
              <a:t>dent</a:t>
            </a:r>
            <a:r>
              <a:rPr lang="de-DE" sz="1600" spc="15">
                <a:latin typeface="Arial"/>
                <a:cs typeface="Arial"/>
              </a:rPr>
              <a:t>,  </a:t>
            </a:r>
            <a:r>
              <a:rPr lang="de-DE" sz="1600" spc="10" err="1">
                <a:latin typeface="Arial"/>
                <a:cs typeface="Arial"/>
              </a:rPr>
              <a:t>similique</a:t>
            </a:r>
            <a:r>
              <a:rPr lang="de-DE" sz="1600" spc="10">
                <a:latin typeface="Arial"/>
                <a:cs typeface="Arial"/>
              </a:rPr>
              <a:t> </a:t>
            </a:r>
            <a:r>
              <a:rPr lang="de-DE" sz="1600" spc="10" err="1">
                <a:latin typeface="Arial"/>
                <a:cs typeface="Arial"/>
              </a:rPr>
              <a:t>sunt</a:t>
            </a:r>
            <a:r>
              <a:rPr lang="de-DE" sz="1600" spc="10">
                <a:latin typeface="Arial"/>
                <a:cs typeface="Arial"/>
              </a:rPr>
              <a:t> </a:t>
            </a:r>
            <a:r>
              <a:rPr lang="de-DE" sz="1600" spc="5">
                <a:latin typeface="Arial"/>
                <a:cs typeface="Arial"/>
              </a:rPr>
              <a:t>in </a:t>
            </a:r>
            <a:r>
              <a:rPr lang="de-DE" sz="1600" spc="10">
                <a:latin typeface="Arial"/>
                <a:cs typeface="Arial"/>
              </a:rPr>
              <a:t>culpa </a:t>
            </a:r>
            <a:r>
              <a:rPr lang="de-DE" sz="1600" spc="10" err="1">
                <a:latin typeface="Arial"/>
                <a:cs typeface="Arial"/>
              </a:rPr>
              <a:t>qui</a:t>
            </a:r>
            <a:r>
              <a:rPr lang="de-DE" sz="1600" spc="10">
                <a:latin typeface="Arial"/>
                <a:cs typeface="Arial"/>
              </a:rPr>
              <a:t> </a:t>
            </a:r>
            <a:r>
              <a:rPr lang="de-DE" sz="1600" spc="15" err="1">
                <a:latin typeface="Arial"/>
                <a:cs typeface="Arial"/>
              </a:rPr>
              <a:t>officia</a:t>
            </a:r>
            <a:r>
              <a:rPr lang="de-DE" sz="1600" spc="15">
                <a:latin typeface="Arial"/>
                <a:cs typeface="Arial"/>
              </a:rPr>
              <a:t>  </a:t>
            </a:r>
            <a:r>
              <a:rPr lang="de-DE" sz="1600" spc="10" err="1">
                <a:latin typeface="Arial"/>
                <a:cs typeface="Arial"/>
              </a:rPr>
              <a:t>deserunt</a:t>
            </a:r>
            <a:r>
              <a:rPr lang="de-DE" sz="1600" spc="10">
                <a:latin typeface="Arial"/>
                <a:cs typeface="Arial"/>
              </a:rPr>
              <a:t> </a:t>
            </a:r>
            <a:r>
              <a:rPr lang="de-DE" sz="1600" spc="10" err="1">
                <a:latin typeface="Arial"/>
                <a:cs typeface="Arial"/>
              </a:rPr>
              <a:t>mollitia</a:t>
            </a:r>
            <a:r>
              <a:rPr lang="de-DE" sz="1600" spc="10">
                <a:latin typeface="Arial"/>
                <a:cs typeface="Arial"/>
              </a:rPr>
              <a:t> </a:t>
            </a:r>
            <a:r>
              <a:rPr lang="de-DE" sz="1600" spc="10" err="1">
                <a:latin typeface="Arial"/>
                <a:cs typeface="Arial"/>
              </a:rPr>
              <a:t>animi</a:t>
            </a:r>
            <a:r>
              <a:rPr lang="de-DE" sz="1600" spc="10">
                <a:latin typeface="Arial"/>
                <a:cs typeface="Arial"/>
              </a:rPr>
              <a:t>. </a:t>
            </a:r>
            <a:r>
              <a:rPr lang="de-DE" sz="1600" spc="15" err="1">
                <a:latin typeface="Arial"/>
                <a:cs typeface="Arial"/>
              </a:rPr>
              <a:t>Lorem</a:t>
            </a:r>
            <a:r>
              <a:rPr lang="de-DE" sz="1600" spc="15">
                <a:latin typeface="Arial"/>
                <a:cs typeface="Arial"/>
              </a:rPr>
              <a:t>  </a:t>
            </a:r>
            <a:r>
              <a:rPr lang="de-DE" sz="1600" spc="10" err="1">
                <a:latin typeface="Arial"/>
                <a:cs typeface="Arial"/>
              </a:rPr>
              <a:t>IpsumCupiditate</a:t>
            </a:r>
            <a:r>
              <a:rPr lang="de-DE" sz="1600" spc="10">
                <a:latin typeface="Arial"/>
                <a:cs typeface="Arial"/>
              </a:rPr>
              <a:t> non </a:t>
            </a:r>
            <a:r>
              <a:rPr lang="de-DE" sz="1600" spc="10" err="1">
                <a:latin typeface="Arial"/>
                <a:cs typeface="Arial"/>
              </a:rPr>
              <a:t>provi</a:t>
            </a:r>
            <a:r>
              <a:rPr lang="de-DE" sz="1600" spc="10">
                <a:latin typeface="Arial"/>
                <a:cs typeface="Arial"/>
              </a:rPr>
              <a:t> </a:t>
            </a:r>
            <a:r>
              <a:rPr lang="de-DE" sz="1600" spc="15" err="1">
                <a:latin typeface="Arial"/>
                <a:cs typeface="Arial"/>
              </a:rPr>
              <a:t>dent</a:t>
            </a:r>
            <a:r>
              <a:rPr lang="de-DE" sz="1600" spc="15">
                <a:latin typeface="Arial"/>
                <a:cs typeface="Arial"/>
              </a:rPr>
              <a:t>,  </a:t>
            </a:r>
            <a:r>
              <a:rPr lang="de-DE" sz="1600" spc="10" err="1">
                <a:latin typeface="Arial"/>
                <a:cs typeface="Arial"/>
              </a:rPr>
              <a:t>similique</a:t>
            </a:r>
            <a:r>
              <a:rPr lang="de-DE" sz="1600" spc="10">
                <a:latin typeface="Arial"/>
                <a:cs typeface="Arial"/>
              </a:rPr>
              <a:t> </a:t>
            </a:r>
            <a:r>
              <a:rPr lang="de-DE" sz="1600" spc="10" err="1">
                <a:latin typeface="Arial"/>
                <a:cs typeface="Arial"/>
              </a:rPr>
              <a:t>sunt</a:t>
            </a:r>
            <a:r>
              <a:rPr lang="de-DE" sz="1600" spc="10">
                <a:latin typeface="Arial"/>
                <a:cs typeface="Arial"/>
              </a:rPr>
              <a:t> </a:t>
            </a:r>
            <a:r>
              <a:rPr lang="de-DE" sz="1600" spc="5">
                <a:latin typeface="Arial"/>
                <a:cs typeface="Arial"/>
              </a:rPr>
              <a:t>in </a:t>
            </a:r>
            <a:r>
              <a:rPr lang="de-DE" sz="1600" spc="10">
                <a:latin typeface="Arial"/>
                <a:cs typeface="Arial"/>
              </a:rPr>
              <a:t>culpa </a:t>
            </a:r>
            <a:r>
              <a:rPr lang="de-DE" sz="1600" spc="10" err="1">
                <a:latin typeface="Arial"/>
                <a:cs typeface="Arial"/>
              </a:rPr>
              <a:t>qui</a:t>
            </a:r>
            <a:r>
              <a:rPr lang="de-DE" sz="1600" spc="10">
                <a:latin typeface="Arial"/>
                <a:cs typeface="Arial"/>
              </a:rPr>
              <a:t> </a:t>
            </a:r>
            <a:r>
              <a:rPr lang="de-DE" sz="1600" spc="15" err="1">
                <a:latin typeface="Arial"/>
                <a:cs typeface="Arial"/>
              </a:rPr>
              <a:t>offi</a:t>
            </a:r>
            <a:r>
              <a:rPr lang="de-DE" sz="1600" spc="15">
                <a:latin typeface="Arial"/>
                <a:cs typeface="Arial"/>
              </a:rPr>
              <a:t>  </a:t>
            </a:r>
            <a:r>
              <a:rPr lang="de-DE" sz="1600" spc="10">
                <a:latin typeface="Arial"/>
                <a:cs typeface="Arial"/>
              </a:rPr>
              <a:t>Lores </a:t>
            </a:r>
            <a:r>
              <a:rPr lang="de-DE" sz="1600" spc="10" err="1">
                <a:latin typeface="Arial"/>
                <a:cs typeface="Arial"/>
              </a:rPr>
              <a:t>Geraula</a:t>
            </a:r>
            <a:r>
              <a:rPr lang="de-DE" sz="1600" spc="35">
                <a:latin typeface="Arial"/>
                <a:cs typeface="Arial"/>
              </a:rPr>
              <a:t> </a:t>
            </a:r>
            <a:r>
              <a:rPr lang="de-DE" sz="1600" spc="15" err="1">
                <a:latin typeface="Arial"/>
                <a:cs typeface="Arial"/>
              </a:rPr>
              <a:t>Mescia</a:t>
            </a:r>
            <a:r>
              <a:rPr lang="de-DE" sz="1600" spc="15">
                <a:latin typeface="Arial"/>
                <a:cs typeface="Arial"/>
              </a:rPr>
              <a:t>.</a:t>
            </a:r>
            <a:endParaRPr lang="de-DE" sz="1600">
              <a:latin typeface="Arial"/>
              <a:cs typeface="Arial"/>
            </a:endParaRPr>
          </a:p>
        </p:txBody>
      </p:sp>
      <p:sp>
        <p:nvSpPr>
          <p:cNvPr id="15" name="Picture Placeholder 14">
            <a:extLst>
              <a:ext uri="{FF2B5EF4-FFF2-40B4-BE49-F238E27FC236}">
                <a16:creationId xmlns:a16="http://schemas.microsoft.com/office/drawing/2014/main" id="{6619A53A-7CC5-3C45-AAAF-F9FC91534109}"/>
              </a:ext>
            </a:extLst>
          </p:cNvPr>
          <p:cNvSpPr>
            <a:spLocks noGrp="1"/>
          </p:cNvSpPr>
          <p:nvPr>
            <p:ph type="pic" sz="quarter" idx="14"/>
          </p:nvPr>
        </p:nvSpPr>
        <p:spPr>
          <a:xfrm>
            <a:off x="5321300" y="1879601"/>
            <a:ext cx="1549400" cy="1549399"/>
          </a:xfrm>
          <a:prstGeom prst="rect">
            <a:avLst/>
          </a:prstGeom>
        </p:spPr>
        <p:txBody>
          <a:bodyPr/>
          <a:lstStyle>
            <a:lvl1pPr>
              <a:defRPr sz="1200"/>
            </a:lvl1pPr>
          </a:lstStyle>
          <a:p>
            <a:r>
              <a:rPr lang="en-GB" dirty="0"/>
              <a:t>Click icon to add picture</a:t>
            </a:r>
            <a:endParaRPr lang="de-DE" dirty="0"/>
          </a:p>
        </p:txBody>
      </p:sp>
      <p:sp>
        <p:nvSpPr>
          <p:cNvPr id="16" name="Picture Placeholder 14">
            <a:extLst>
              <a:ext uri="{FF2B5EF4-FFF2-40B4-BE49-F238E27FC236}">
                <a16:creationId xmlns:a16="http://schemas.microsoft.com/office/drawing/2014/main" id="{F5CC7128-26E4-EA42-89F9-A1C64FE35E91}"/>
              </a:ext>
            </a:extLst>
          </p:cNvPr>
          <p:cNvSpPr>
            <a:spLocks noGrp="1"/>
          </p:cNvSpPr>
          <p:nvPr>
            <p:ph type="pic" sz="quarter" idx="15"/>
          </p:nvPr>
        </p:nvSpPr>
        <p:spPr>
          <a:xfrm>
            <a:off x="1622376" y="1879599"/>
            <a:ext cx="1549400" cy="1549399"/>
          </a:xfrm>
          <a:prstGeom prst="rect">
            <a:avLst/>
          </a:prstGeom>
        </p:spPr>
        <p:txBody>
          <a:bodyPr/>
          <a:lstStyle>
            <a:lvl1pPr>
              <a:defRPr sz="1200"/>
            </a:lvl1pPr>
          </a:lstStyle>
          <a:p>
            <a:r>
              <a:rPr lang="en-GB" dirty="0"/>
              <a:t>Click icon to add picture</a:t>
            </a:r>
            <a:endParaRPr lang="de-DE" dirty="0"/>
          </a:p>
        </p:txBody>
      </p:sp>
      <p:sp>
        <p:nvSpPr>
          <p:cNvPr id="17" name="Picture Placeholder 14">
            <a:extLst>
              <a:ext uri="{FF2B5EF4-FFF2-40B4-BE49-F238E27FC236}">
                <a16:creationId xmlns:a16="http://schemas.microsoft.com/office/drawing/2014/main" id="{14A56A20-BA85-0B4E-B917-BB53FE887A16}"/>
              </a:ext>
            </a:extLst>
          </p:cNvPr>
          <p:cNvSpPr>
            <a:spLocks noGrp="1"/>
          </p:cNvSpPr>
          <p:nvPr>
            <p:ph type="pic" sz="quarter" idx="16"/>
          </p:nvPr>
        </p:nvSpPr>
        <p:spPr>
          <a:xfrm>
            <a:off x="9020224" y="1879600"/>
            <a:ext cx="1549400" cy="1549399"/>
          </a:xfrm>
          <a:prstGeom prst="rect">
            <a:avLst/>
          </a:prstGeom>
        </p:spPr>
        <p:txBody>
          <a:bodyPr/>
          <a:lstStyle>
            <a:lvl1pPr>
              <a:defRPr sz="1200"/>
            </a:lvl1pPr>
          </a:lstStyle>
          <a:p>
            <a:r>
              <a:rPr lang="en-GB" dirty="0"/>
              <a:t>Click icon to add picture</a:t>
            </a:r>
            <a:endParaRPr lang="de-DE" dirty="0"/>
          </a:p>
        </p:txBody>
      </p:sp>
      <p:sp>
        <p:nvSpPr>
          <p:cNvPr id="10" name="Textfeld 9"/>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18" name="Slide Number Placeholder 2">
            <a:extLst>
              <a:ext uri="{FF2B5EF4-FFF2-40B4-BE49-F238E27FC236}">
                <a16:creationId xmlns:a16="http://schemas.microsoft.com/office/drawing/2014/main" id="{ADCB701C-7C92-8E4B-B14B-3249201E5377}"/>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Tree>
    <p:extLst>
      <p:ext uri="{BB962C8B-B14F-4D97-AF65-F5344CB8AC3E}">
        <p14:creationId xmlns:p14="http://schemas.microsoft.com/office/powerpoint/2010/main" val="3223794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Bilder mit Text und Bildern">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DCBEDD0-1AA4-4F37-854D-562089CA699E}"/>
              </a:ext>
            </a:extLst>
          </p:cNvPr>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4" name="Slide Number Placeholder 2">
            <a:extLst>
              <a:ext uri="{FF2B5EF4-FFF2-40B4-BE49-F238E27FC236}">
                <a16:creationId xmlns:a16="http://schemas.microsoft.com/office/drawing/2014/main" id="{74A5EE6B-6985-4539-A575-81F0495CC215}"/>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
        <p:nvSpPr>
          <p:cNvPr id="5" name="Title 1">
            <a:extLst>
              <a:ext uri="{FF2B5EF4-FFF2-40B4-BE49-F238E27FC236}">
                <a16:creationId xmlns:a16="http://schemas.microsoft.com/office/drawing/2014/main" id="{1D11472E-1496-43B8-9869-0F8C1079E73C}"/>
              </a:ext>
            </a:extLst>
          </p:cNvPr>
          <p:cNvSpPr>
            <a:spLocks noGrp="1"/>
          </p:cNvSpPr>
          <p:nvPr>
            <p:ph type="title"/>
          </p:nvPr>
        </p:nvSpPr>
        <p:spPr>
          <a:xfrm>
            <a:off x="2179726" y="685800"/>
            <a:ext cx="7832547" cy="430887"/>
          </a:xfrm>
        </p:spPr>
        <p:txBody>
          <a:bodyPr/>
          <a:lstStyle/>
          <a:p>
            <a:endParaRPr lang="de-DE" dirty="0"/>
          </a:p>
        </p:txBody>
      </p:sp>
      <p:sp>
        <p:nvSpPr>
          <p:cNvPr id="6" name="Text Placeholder 2">
            <a:extLst>
              <a:ext uri="{FF2B5EF4-FFF2-40B4-BE49-F238E27FC236}">
                <a16:creationId xmlns:a16="http://schemas.microsoft.com/office/drawing/2014/main" id="{1C8F0E79-8FBD-4763-9830-4A8FA72BDA7F}"/>
              </a:ext>
            </a:extLst>
          </p:cNvPr>
          <p:cNvSpPr>
            <a:spLocks noGrp="1"/>
          </p:cNvSpPr>
          <p:nvPr>
            <p:ph type="body" sz="quarter" idx="11"/>
          </p:nvPr>
        </p:nvSpPr>
        <p:spPr>
          <a:xfrm>
            <a:off x="644476" y="3810000"/>
            <a:ext cx="3505200" cy="1981200"/>
          </a:xfrm>
          <a:prstGeom prst="rect">
            <a:avLst/>
          </a:prstGeom>
        </p:spPr>
        <p:txBody>
          <a:bodyPr/>
          <a:lstStyle/>
          <a:p>
            <a:pPr algn="ctr"/>
            <a:r>
              <a:rPr lang="de-DE" b="1"/>
              <a:t>Kliniken</a:t>
            </a:r>
          </a:p>
          <a:p>
            <a:pPr algn="ctr"/>
            <a:endParaRPr lang="de-DE"/>
          </a:p>
          <a:p>
            <a:pPr algn="ctr"/>
            <a:r>
              <a:rPr lang="de-DE" err="1"/>
              <a:t>Lorem</a:t>
            </a:r>
            <a:r>
              <a:rPr lang="de-DE"/>
              <a:t> </a:t>
            </a:r>
            <a:r>
              <a:rPr lang="de-DE" err="1"/>
              <a:t>Ipsum</a:t>
            </a:r>
            <a:r>
              <a:rPr lang="de-DE"/>
              <a:t> non </a:t>
            </a:r>
            <a:r>
              <a:rPr lang="de-DE" err="1"/>
              <a:t>provi</a:t>
            </a:r>
            <a:r>
              <a:rPr lang="de-DE"/>
              <a:t> </a:t>
            </a:r>
            <a:r>
              <a:rPr lang="de-DE" err="1"/>
              <a:t>dent</a:t>
            </a:r>
            <a:r>
              <a:rPr lang="de-DE"/>
              <a:t>, </a:t>
            </a:r>
            <a:r>
              <a:rPr lang="de-DE" err="1"/>
              <a:t>similique</a:t>
            </a:r>
            <a:r>
              <a:rPr lang="de-DE"/>
              <a:t> </a:t>
            </a:r>
            <a:r>
              <a:rPr lang="de-DE" err="1"/>
              <a:t>sunt</a:t>
            </a:r>
            <a:r>
              <a:rPr lang="de-DE"/>
              <a:t> in culpa </a:t>
            </a:r>
            <a:r>
              <a:rPr lang="de-DE" err="1"/>
              <a:t>qui</a:t>
            </a:r>
            <a:r>
              <a:rPr lang="de-DE"/>
              <a:t> </a:t>
            </a:r>
            <a:r>
              <a:rPr lang="de-DE" err="1"/>
              <a:t>officia</a:t>
            </a:r>
            <a:r>
              <a:rPr lang="de-DE"/>
              <a:t> </a:t>
            </a:r>
            <a:r>
              <a:rPr lang="de-DE" err="1"/>
              <a:t>deserunt</a:t>
            </a:r>
            <a:r>
              <a:rPr lang="de-DE"/>
              <a:t> </a:t>
            </a:r>
            <a:r>
              <a:rPr lang="de-DE" err="1"/>
              <a:t>mollitia</a:t>
            </a:r>
            <a:r>
              <a:rPr lang="de-DE"/>
              <a:t> </a:t>
            </a:r>
            <a:r>
              <a:rPr lang="de-DE" err="1"/>
              <a:t>animi</a:t>
            </a:r>
            <a:r>
              <a:rPr lang="de-DE"/>
              <a:t>. </a:t>
            </a:r>
            <a:r>
              <a:rPr lang="de-DE" err="1"/>
              <a:t>Lorem</a:t>
            </a:r>
            <a:r>
              <a:rPr lang="de-DE"/>
              <a:t> </a:t>
            </a:r>
            <a:r>
              <a:rPr lang="de-DE" err="1"/>
              <a:t>IpsumCupiditate</a:t>
            </a:r>
            <a:r>
              <a:rPr lang="de-DE"/>
              <a:t> non </a:t>
            </a:r>
            <a:r>
              <a:rPr lang="de-DE" err="1"/>
              <a:t>provi</a:t>
            </a:r>
            <a:r>
              <a:rPr lang="de-DE"/>
              <a:t> </a:t>
            </a:r>
            <a:r>
              <a:rPr lang="de-DE" err="1"/>
              <a:t>dent</a:t>
            </a:r>
            <a:r>
              <a:rPr lang="de-DE"/>
              <a:t>, </a:t>
            </a:r>
            <a:r>
              <a:rPr lang="de-DE" err="1"/>
              <a:t>similique</a:t>
            </a:r>
            <a:r>
              <a:rPr lang="de-DE"/>
              <a:t> </a:t>
            </a:r>
            <a:r>
              <a:rPr lang="de-DE" err="1"/>
              <a:t>sunt</a:t>
            </a:r>
            <a:r>
              <a:rPr lang="de-DE"/>
              <a:t> in culpa </a:t>
            </a:r>
            <a:r>
              <a:rPr lang="de-DE" err="1"/>
              <a:t>qui</a:t>
            </a:r>
            <a:r>
              <a:rPr lang="de-DE"/>
              <a:t> </a:t>
            </a:r>
            <a:r>
              <a:rPr lang="de-DE" err="1"/>
              <a:t>offi</a:t>
            </a:r>
            <a:br>
              <a:rPr lang="de-DE"/>
            </a:br>
            <a:r>
              <a:rPr lang="de-DE"/>
              <a:t>Lores </a:t>
            </a:r>
            <a:r>
              <a:rPr lang="de-DE" err="1"/>
              <a:t>Geraula</a:t>
            </a:r>
            <a:r>
              <a:rPr lang="de-DE"/>
              <a:t> </a:t>
            </a:r>
            <a:r>
              <a:rPr lang="de-DE" err="1"/>
              <a:t>Mescia</a:t>
            </a:r>
            <a:r>
              <a:rPr lang="de-DE"/>
              <a:t>.</a:t>
            </a:r>
          </a:p>
        </p:txBody>
      </p:sp>
      <p:sp>
        <p:nvSpPr>
          <p:cNvPr id="7" name="Text Placeholder 3">
            <a:extLst>
              <a:ext uri="{FF2B5EF4-FFF2-40B4-BE49-F238E27FC236}">
                <a16:creationId xmlns:a16="http://schemas.microsoft.com/office/drawing/2014/main" id="{6B8F4DB4-B79D-4A14-822E-01586DEC9AB1}"/>
              </a:ext>
            </a:extLst>
          </p:cNvPr>
          <p:cNvSpPr>
            <a:spLocks noGrp="1"/>
          </p:cNvSpPr>
          <p:nvPr>
            <p:ph type="body" sz="quarter" idx="12"/>
          </p:nvPr>
        </p:nvSpPr>
        <p:spPr>
          <a:xfrm>
            <a:off x="4343400" y="3810000"/>
            <a:ext cx="3505200" cy="1981200"/>
          </a:xfrm>
          <a:prstGeom prst="rect">
            <a:avLst/>
          </a:prstGeom>
        </p:spPr>
        <p:txBody>
          <a:bodyPr/>
          <a:lstStyle/>
          <a:p>
            <a:pPr algn="ctr"/>
            <a:r>
              <a:rPr lang="de-DE" b="1"/>
              <a:t>Budget</a:t>
            </a:r>
          </a:p>
          <a:p>
            <a:pPr algn="ctr"/>
            <a:endParaRPr lang="de-DE"/>
          </a:p>
          <a:p>
            <a:pPr algn="ctr"/>
            <a:r>
              <a:rPr lang="de-DE" err="1"/>
              <a:t>Lorem</a:t>
            </a:r>
            <a:r>
              <a:rPr lang="de-DE"/>
              <a:t> </a:t>
            </a:r>
            <a:r>
              <a:rPr lang="de-DE" err="1"/>
              <a:t>Ipsum</a:t>
            </a:r>
            <a:r>
              <a:rPr lang="de-DE"/>
              <a:t> non </a:t>
            </a:r>
            <a:r>
              <a:rPr lang="de-DE" err="1"/>
              <a:t>provi</a:t>
            </a:r>
            <a:r>
              <a:rPr lang="de-DE"/>
              <a:t> </a:t>
            </a:r>
            <a:r>
              <a:rPr lang="de-DE" err="1"/>
              <a:t>dent</a:t>
            </a:r>
            <a:r>
              <a:rPr lang="de-DE"/>
              <a:t>, </a:t>
            </a:r>
            <a:r>
              <a:rPr lang="de-DE" err="1"/>
              <a:t>similique</a:t>
            </a:r>
            <a:r>
              <a:rPr lang="de-DE"/>
              <a:t> </a:t>
            </a:r>
            <a:r>
              <a:rPr lang="de-DE" err="1"/>
              <a:t>sunt</a:t>
            </a:r>
            <a:r>
              <a:rPr lang="de-DE"/>
              <a:t> in culpa </a:t>
            </a:r>
            <a:r>
              <a:rPr lang="de-DE" err="1"/>
              <a:t>qui</a:t>
            </a:r>
            <a:r>
              <a:rPr lang="de-DE"/>
              <a:t> </a:t>
            </a:r>
            <a:r>
              <a:rPr lang="de-DE" err="1"/>
              <a:t>officia</a:t>
            </a:r>
            <a:r>
              <a:rPr lang="de-DE"/>
              <a:t> </a:t>
            </a:r>
            <a:r>
              <a:rPr lang="de-DE" err="1"/>
              <a:t>deserunt</a:t>
            </a:r>
            <a:r>
              <a:rPr lang="de-DE"/>
              <a:t> </a:t>
            </a:r>
            <a:r>
              <a:rPr lang="de-DE" err="1"/>
              <a:t>mollitia</a:t>
            </a:r>
            <a:r>
              <a:rPr lang="de-DE"/>
              <a:t> </a:t>
            </a:r>
            <a:r>
              <a:rPr lang="de-DE" err="1"/>
              <a:t>animi</a:t>
            </a:r>
            <a:r>
              <a:rPr lang="de-DE"/>
              <a:t>. </a:t>
            </a:r>
            <a:r>
              <a:rPr lang="de-DE" err="1"/>
              <a:t>Lorem</a:t>
            </a:r>
            <a:r>
              <a:rPr lang="de-DE"/>
              <a:t> </a:t>
            </a:r>
            <a:r>
              <a:rPr lang="de-DE" err="1"/>
              <a:t>IpsumCupiditate</a:t>
            </a:r>
            <a:r>
              <a:rPr lang="de-DE"/>
              <a:t> non </a:t>
            </a:r>
            <a:r>
              <a:rPr lang="de-DE" err="1"/>
              <a:t>provi</a:t>
            </a:r>
            <a:r>
              <a:rPr lang="de-DE"/>
              <a:t> </a:t>
            </a:r>
            <a:r>
              <a:rPr lang="de-DE" err="1"/>
              <a:t>dent</a:t>
            </a:r>
            <a:r>
              <a:rPr lang="de-DE"/>
              <a:t>, </a:t>
            </a:r>
            <a:r>
              <a:rPr lang="de-DE" err="1"/>
              <a:t>similique</a:t>
            </a:r>
            <a:r>
              <a:rPr lang="de-DE"/>
              <a:t> </a:t>
            </a:r>
            <a:r>
              <a:rPr lang="de-DE" err="1"/>
              <a:t>sunt</a:t>
            </a:r>
            <a:r>
              <a:rPr lang="de-DE"/>
              <a:t> in culpa </a:t>
            </a:r>
            <a:r>
              <a:rPr lang="de-DE" err="1"/>
              <a:t>qui</a:t>
            </a:r>
            <a:r>
              <a:rPr lang="de-DE"/>
              <a:t> </a:t>
            </a:r>
            <a:r>
              <a:rPr lang="de-DE" err="1"/>
              <a:t>offi</a:t>
            </a:r>
            <a:br>
              <a:rPr lang="de-DE"/>
            </a:br>
            <a:r>
              <a:rPr lang="de-DE"/>
              <a:t>Lores </a:t>
            </a:r>
            <a:r>
              <a:rPr lang="de-DE" err="1"/>
              <a:t>Geraula</a:t>
            </a:r>
            <a:r>
              <a:rPr lang="de-DE"/>
              <a:t> </a:t>
            </a:r>
            <a:r>
              <a:rPr lang="de-DE" err="1"/>
              <a:t>Mescia</a:t>
            </a:r>
            <a:r>
              <a:rPr lang="de-DE"/>
              <a:t>.</a:t>
            </a:r>
          </a:p>
          <a:p>
            <a:pPr algn="ctr"/>
            <a:endParaRPr lang="de-DE"/>
          </a:p>
        </p:txBody>
      </p:sp>
      <p:sp>
        <p:nvSpPr>
          <p:cNvPr id="8" name="Text Placeholder 4">
            <a:extLst>
              <a:ext uri="{FF2B5EF4-FFF2-40B4-BE49-F238E27FC236}">
                <a16:creationId xmlns:a16="http://schemas.microsoft.com/office/drawing/2014/main" id="{7D4F890F-E755-4A6C-AC55-9DC39D3FC9DC}"/>
              </a:ext>
            </a:extLst>
          </p:cNvPr>
          <p:cNvSpPr>
            <a:spLocks noGrp="1"/>
          </p:cNvSpPr>
          <p:nvPr>
            <p:ph type="body" sz="quarter" idx="13"/>
          </p:nvPr>
        </p:nvSpPr>
        <p:spPr>
          <a:xfrm>
            <a:off x="8042324" y="3810000"/>
            <a:ext cx="3505200" cy="1981200"/>
          </a:xfrm>
          <a:prstGeom prst="rect">
            <a:avLst/>
          </a:prstGeom>
        </p:spPr>
        <p:txBody>
          <a:bodyPr/>
          <a:lstStyle/>
          <a:p>
            <a:pPr algn="ctr"/>
            <a:r>
              <a:rPr lang="de-DE" b="1"/>
              <a:t>Personal</a:t>
            </a:r>
          </a:p>
          <a:p>
            <a:pPr algn="ctr"/>
            <a:endParaRPr lang="de-DE"/>
          </a:p>
          <a:p>
            <a:pPr algn="ctr"/>
            <a:r>
              <a:rPr lang="de-DE" err="1"/>
              <a:t>Lorem</a:t>
            </a:r>
            <a:r>
              <a:rPr lang="de-DE"/>
              <a:t> </a:t>
            </a:r>
            <a:r>
              <a:rPr lang="de-DE" err="1"/>
              <a:t>Ipsum</a:t>
            </a:r>
            <a:r>
              <a:rPr lang="de-DE"/>
              <a:t> non </a:t>
            </a:r>
            <a:r>
              <a:rPr lang="de-DE" err="1"/>
              <a:t>provi</a:t>
            </a:r>
            <a:r>
              <a:rPr lang="de-DE"/>
              <a:t> </a:t>
            </a:r>
            <a:r>
              <a:rPr lang="de-DE" err="1"/>
              <a:t>dent</a:t>
            </a:r>
            <a:r>
              <a:rPr lang="de-DE"/>
              <a:t>, </a:t>
            </a:r>
            <a:r>
              <a:rPr lang="de-DE" err="1"/>
              <a:t>similique</a:t>
            </a:r>
            <a:r>
              <a:rPr lang="de-DE"/>
              <a:t> </a:t>
            </a:r>
            <a:r>
              <a:rPr lang="de-DE" err="1"/>
              <a:t>sunt</a:t>
            </a:r>
            <a:r>
              <a:rPr lang="de-DE"/>
              <a:t> in culpa </a:t>
            </a:r>
            <a:r>
              <a:rPr lang="de-DE" err="1"/>
              <a:t>qui</a:t>
            </a:r>
            <a:r>
              <a:rPr lang="de-DE"/>
              <a:t> </a:t>
            </a:r>
            <a:r>
              <a:rPr lang="de-DE" err="1"/>
              <a:t>officia</a:t>
            </a:r>
            <a:r>
              <a:rPr lang="de-DE"/>
              <a:t> </a:t>
            </a:r>
            <a:r>
              <a:rPr lang="de-DE" err="1"/>
              <a:t>deserunt</a:t>
            </a:r>
            <a:r>
              <a:rPr lang="de-DE"/>
              <a:t> </a:t>
            </a:r>
            <a:r>
              <a:rPr lang="de-DE" err="1"/>
              <a:t>mollitia</a:t>
            </a:r>
            <a:r>
              <a:rPr lang="de-DE"/>
              <a:t> </a:t>
            </a:r>
            <a:r>
              <a:rPr lang="de-DE" err="1"/>
              <a:t>animi</a:t>
            </a:r>
            <a:r>
              <a:rPr lang="de-DE"/>
              <a:t>. </a:t>
            </a:r>
            <a:r>
              <a:rPr lang="de-DE" err="1"/>
              <a:t>Lorem</a:t>
            </a:r>
            <a:r>
              <a:rPr lang="de-DE"/>
              <a:t> </a:t>
            </a:r>
            <a:r>
              <a:rPr lang="de-DE" err="1"/>
              <a:t>IpsumCupiditate</a:t>
            </a:r>
            <a:r>
              <a:rPr lang="de-DE"/>
              <a:t> non </a:t>
            </a:r>
            <a:r>
              <a:rPr lang="de-DE" err="1"/>
              <a:t>provi</a:t>
            </a:r>
            <a:r>
              <a:rPr lang="de-DE"/>
              <a:t> </a:t>
            </a:r>
            <a:r>
              <a:rPr lang="de-DE" err="1"/>
              <a:t>dent</a:t>
            </a:r>
            <a:r>
              <a:rPr lang="de-DE"/>
              <a:t>, </a:t>
            </a:r>
            <a:r>
              <a:rPr lang="de-DE" err="1"/>
              <a:t>similique</a:t>
            </a:r>
            <a:r>
              <a:rPr lang="de-DE"/>
              <a:t> </a:t>
            </a:r>
            <a:r>
              <a:rPr lang="de-DE" err="1"/>
              <a:t>sunt</a:t>
            </a:r>
            <a:r>
              <a:rPr lang="de-DE"/>
              <a:t> in culpa </a:t>
            </a:r>
            <a:r>
              <a:rPr lang="de-DE" err="1"/>
              <a:t>qui</a:t>
            </a:r>
            <a:r>
              <a:rPr lang="de-DE"/>
              <a:t> </a:t>
            </a:r>
            <a:r>
              <a:rPr lang="de-DE" err="1"/>
              <a:t>offi</a:t>
            </a:r>
            <a:br>
              <a:rPr lang="de-DE"/>
            </a:br>
            <a:r>
              <a:rPr lang="de-DE"/>
              <a:t>Lores </a:t>
            </a:r>
            <a:r>
              <a:rPr lang="de-DE" err="1"/>
              <a:t>Geraula</a:t>
            </a:r>
            <a:r>
              <a:rPr lang="de-DE"/>
              <a:t> </a:t>
            </a:r>
            <a:r>
              <a:rPr lang="de-DE" err="1"/>
              <a:t>Mescia</a:t>
            </a:r>
            <a:r>
              <a:rPr lang="de-DE"/>
              <a:t>.</a:t>
            </a:r>
          </a:p>
          <a:p>
            <a:pPr algn="ctr"/>
            <a:endParaRPr lang="de-DE"/>
          </a:p>
        </p:txBody>
      </p:sp>
      <p:pic>
        <p:nvPicPr>
          <p:cNvPr id="9" name="Picture Placeholder 11">
            <a:extLst>
              <a:ext uri="{FF2B5EF4-FFF2-40B4-BE49-F238E27FC236}">
                <a16:creationId xmlns:a16="http://schemas.microsoft.com/office/drawing/2014/main" id="{E6931D9C-34C7-40DC-9B0A-5E35FC79C07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2344" b="2344"/>
          <a:stretch>
            <a:fillRect/>
          </a:stretch>
        </p:blipFill>
        <p:spPr>
          <a:xfrm>
            <a:off x="5321300" y="1879601"/>
            <a:ext cx="1549400" cy="1549399"/>
          </a:xfrm>
          <a:prstGeom prst="rect">
            <a:avLst/>
          </a:prstGeom>
        </p:spPr>
      </p:pic>
      <p:pic>
        <p:nvPicPr>
          <p:cNvPr id="10" name="Picture Placeholder 15">
            <a:extLst>
              <a:ext uri="{FF2B5EF4-FFF2-40B4-BE49-F238E27FC236}">
                <a16:creationId xmlns:a16="http://schemas.microsoft.com/office/drawing/2014/main" id="{00EED6F7-3345-48BA-B918-B74E9839975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2344" b="2344"/>
          <a:stretch>
            <a:fillRect/>
          </a:stretch>
        </p:blipFill>
        <p:spPr>
          <a:xfrm>
            <a:off x="1622376" y="1879599"/>
            <a:ext cx="1549400" cy="1549399"/>
          </a:xfrm>
          <a:prstGeom prst="rect">
            <a:avLst/>
          </a:prstGeom>
        </p:spPr>
      </p:pic>
      <p:pic>
        <p:nvPicPr>
          <p:cNvPr id="11" name="Picture Placeholder 17">
            <a:extLst>
              <a:ext uri="{FF2B5EF4-FFF2-40B4-BE49-F238E27FC236}">
                <a16:creationId xmlns:a16="http://schemas.microsoft.com/office/drawing/2014/main" id="{98C219CE-9433-4C11-83E3-B92D6E074C6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t="2344" b="2344"/>
          <a:stretch>
            <a:fillRect/>
          </a:stretch>
        </p:blipFill>
        <p:spPr>
          <a:xfrm>
            <a:off x="9020224" y="1879600"/>
            <a:ext cx="1549400" cy="1549399"/>
          </a:xfrm>
          <a:prstGeom prst="rect">
            <a:avLst/>
          </a:prstGeom>
        </p:spPr>
      </p:pic>
    </p:spTree>
    <p:extLst>
      <p:ext uri="{BB962C8B-B14F-4D97-AF65-F5344CB8AC3E}">
        <p14:creationId xmlns:p14="http://schemas.microsoft.com/office/powerpoint/2010/main" val="3329944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Bilder mit Tex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6243B6FD-2F37-E741-9AC3-1D5A4A90ACFD}"/>
              </a:ext>
            </a:extLst>
          </p:cNvPr>
          <p:cNvSpPr>
            <a:spLocks noGrp="1"/>
          </p:cNvSpPr>
          <p:nvPr>
            <p:ph type="body" sz="quarter" idx="11" hasCustomPrompt="1"/>
          </p:nvPr>
        </p:nvSpPr>
        <p:spPr>
          <a:xfrm>
            <a:off x="2590800" y="990600"/>
            <a:ext cx="3352800" cy="2057400"/>
          </a:xfrm>
          <a:prstGeom prst="rect">
            <a:avLst/>
          </a:prstGeom>
        </p:spPr>
        <p:txBody>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marL="12700">
              <a:lnSpc>
                <a:spcPct val="100000"/>
              </a:lnSpc>
              <a:spcBef>
                <a:spcPts val="1180"/>
              </a:spcBef>
            </a:pPr>
            <a:r>
              <a:rPr lang="de-DE" sz="1600" b="1" spc="15">
                <a:latin typeface="Arial"/>
                <a:cs typeface="Arial"/>
              </a:rPr>
              <a:t>Finanzen</a:t>
            </a:r>
            <a:endParaRPr lang="de-DE" sz="1600">
              <a:latin typeface="Arial"/>
              <a:cs typeface="Arial"/>
            </a:endParaRPr>
          </a:p>
          <a:p>
            <a:pPr marL="12700" marR="5080">
              <a:lnSpc>
                <a:spcPts val="1800"/>
              </a:lnSpc>
              <a:spcBef>
                <a:spcPts val="1240"/>
              </a:spcBef>
            </a:pPr>
            <a:r>
              <a:rPr lang="de-DE" sz="1600" spc="10" err="1">
                <a:latin typeface="Arial"/>
                <a:cs typeface="Arial"/>
              </a:rPr>
              <a:t>Lorem</a:t>
            </a:r>
            <a:r>
              <a:rPr lang="de-DE" sz="1600" spc="10">
                <a:latin typeface="Arial"/>
                <a:cs typeface="Arial"/>
              </a:rPr>
              <a:t> </a:t>
            </a:r>
            <a:r>
              <a:rPr lang="de-DE" sz="1600" spc="10" err="1">
                <a:latin typeface="Arial"/>
                <a:cs typeface="Arial"/>
              </a:rPr>
              <a:t>Ipsum</a:t>
            </a:r>
            <a:r>
              <a:rPr lang="de-DE" sz="1600" spc="10">
                <a:latin typeface="Arial"/>
                <a:cs typeface="Arial"/>
              </a:rPr>
              <a:t> non </a:t>
            </a:r>
            <a:r>
              <a:rPr lang="de-DE" sz="1600" spc="10" err="1">
                <a:latin typeface="Arial"/>
                <a:cs typeface="Arial"/>
              </a:rPr>
              <a:t>provi</a:t>
            </a:r>
            <a:r>
              <a:rPr lang="de-DE" sz="1600" spc="10">
                <a:latin typeface="Arial"/>
                <a:cs typeface="Arial"/>
              </a:rPr>
              <a:t> </a:t>
            </a:r>
            <a:r>
              <a:rPr lang="de-DE" sz="1600" spc="15" err="1">
                <a:latin typeface="Arial"/>
                <a:cs typeface="Arial"/>
              </a:rPr>
              <a:t>dent</a:t>
            </a:r>
            <a:r>
              <a:rPr lang="de-DE" sz="1600" spc="15">
                <a:latin typeface="Arial"/>
                <a:cs typeface="Arial"/>
              </a:rPr>
              <a:t>,  </a:t>
            </a:r>
            <a:r>
              <a:rPr lang="de-DE" sz="1600" spc="10" err="1">
                <a:latin typeface="Arial"/>
                <a:cs typeface="Arial"/>
              </a:rPr>
              <a:t>similique</a:t>
            </a:r>
            <a:r>
              <a:rPr lang="de-DE" sz="1600" spc="10">
                <a:latin typeface="Arial"/>
                <a:cs typeface="Arial"/>
              </a:rPr>
              <a:t> </a:t>
            </a:r>
            <a:r>
              <a:rPr lang="de-DE" sz="1600" spc="10" err="1">
                <a:latin typeface="Arial"/>
                <a:cs typeface="Arial"/>
              </a:rPr>
              <a:t>sunt</a:t>
            </a:r>
            <a:r>
              <a:rPr lang="de-DE" sz="1600" spc="10">
                <a:latin typeface="Arial"/>
                <a:cs typeface="Arial"/>
              </a:rPr>
              <a:t> </a:t>
            </a:r>
            <a:r>
              <a:rPr lang="de-DE" sz="1600" spc="5">
                <a:latin typeface="Arial"/>
                <a:cs typeface="Arial"/>
              </a:rPr>
              <a:t>in </a:t>
            </a:r>
            <a:r>
              <a:rPr lang="de-DE" sz="1600" spc="10">
                <a:latin typeface="Arial"/>
                <a:cs typeface="Arial"/>
              </a:rPr>
              <a:t>culpa </a:t>
            </a:r>
            <a:r>
              <a:rPr lang="de-DE" sz="1600" spc="10" err="1">
                <a:latin typeface="Arial"/>
                <a:cs typeface="Arial"/>
              </a:rPr>
              <a:t>qui</a:t>
            </a:r>
            <a:r>
              <a:rPr lang="de-DE" sz="1600" spc="10">
                <a:latin typeface="Arial"/>
                <a:cs typeface="Arial"/>
              </a:rPr>
              <a:t> </a:t>
            </a:r>
            <a:r>
              <a:rPr lang="de-DE" sz="1600" spc="15" err="1">
                <a:latin typeface="Arial"/>
                <a:cs typeface="Arial"/>
              </a:rPr>
              <a:t>officia</a:t>
            </a:r>
            <a:r>
              <a:rPr lang="de-DE" sz="1600" spc="15">
                <a:latin typeface="Arial"/>
                <a:cs typeface="Arial"/>
              </a:rPr>
              <a:t>  </a:t>
            </a:r>
            <a:r>
              <a:rPr lang="de-DE" sz="1600" spc="10" err="1">
                <a:latin typeface="Arial"/>
                <a:cs typeface="Arial"/>
              </a:rPr>
              <a:t>deserunt</a:t>
            </a:r>
            <a:r>
              <a:rPr lang="de-DE" sz="1600" spc="10">
                <a:latin typeface="Arial"/>
                <a:cs typeface="Arial"/>
              </a:rPr>
              <a:t> </a:t>
            </a:r>
            <a:r>
              <a:rPr lang="de-DE" sz="1600" spc="10" err="1">
                <a:latin typeface="Arial"/>
                <a:cs typeface="Arial"/>
              </a:rPr>
              <a:t>mollitia</a:t>
            </a:r>
            <a:r>
              <a:rPr lang="de-DE" sz="1600" spc="10">
                <a:latin typeface="Arial"/>
                <a:cs typeface="Arial"/>
              </a:rPr>
              <a:t> </a:t>
            </a:r>
            <a:r>
              <a:rPr lang="de-DE" sz="1600" spc="10" err="1">
                <a:latin typeface="Arial"/>
                <a:cs typeface="Arial"/>
              </a:rPr>
              <a:t>animi</a:t>
            </a:r>
            <a:r>
              <a:rPr lang="de-DE" sz="1600" spc="10">
                <a:latin typeface="Arial"/>
                <a:cs typeface="Arial"/>
              </a:rPr>
              <a:t>. </a:t>
            </a:r>
            <a:r>
              <a:rPr lang="de-DE" sz="1600" spc="15" err="1">
                <a:latin typeface="Arial"/>
                <a:cs typeface="Arial"/>
              </a:rPr>
              <a:t>Lorem</a:t>
            </a:r>
            <a:r>
              <a:rPr lang="de-DE" sz="1600" spc="15">
                <a:latin typeface="Arial"/>
                <a:cs typeface="Arial"/>
              </a:rPr>
              <a:t>  </a:t>
            </a:r>
            <a:r>
              <a:rPr lang="de-DE" sz="1600" spc="10" err="1">
                <a:latin typeface="Arial"/>
                <a:cs typeface="Arial"/>
              </a:rPr>
              <a:t>IpsumCupiditate</a:t>
            </a:r>
            <a:r>
              <a:rPr lang="de-DE" sz="1600" spc="10">
                <a:latin typeface="Arial"/>
                <a:cs typeface="Arial"/>
              </a:rPr>
              <a:t> non </a:t>
            </a:r>
            <a:r>
              <a:rPr lang="de-DE" sz="1600" spc="10" err="1">
                <a:latin typeface="Arial"/>
                <a:cs typeface="Arial"/>
              </a:rPr>
              <a:t>provi</a:t>
            </a:r>
            <a:r>
              <a:rPr lang="de-DE" sz="1600" spc="10">
                <a:latin typeface="Arial"/>
                <a:cs typeface="Arial"/>
              </a:rPr>
              <a:t> </a:t>
            </a:r>
            <a:r>
              <a:rPr lang="de-DE" sz="1600" spc="15" err="1">
                <a:latin typeface="Arial"/>
                <a:cs typeface="Arial"/>
              </a:rPr>
              <a:t>dent</a:t>
            </a:r>
            <a:r>
              <a:rPr lang="de-DE" sz="1600" spc="15">
                <a:latin typeface="Arial"/>
                <a:cs typeface="Arial"/>
              </a:rPr>
              <a:t>,  </a:t>
            </a:r>
            <a:r>
              <a:rPr lang="de-DE" sz="1600" spc="10" err="1">
                <a:latin typeface="Arial"/>
                <a:cs typeface="Arial"/>
              </a:rPr>
              <a:t>similique</a:t>
            </a:r>
            <a:r>
              <a:rPr lang="de-DE" sz="1600" spc="10">
                <a:latin typeface="Arial"/>
                <a:cs typeface="Arial"/>
              </a:rPr>
              <a:t> </a:t>
            </a:r>
            <a:r>
              <a:rPr lang="de-DE" sz="1600" spc="10" err="1">
                <a:latin typeface="Arial"/>
                <a:cs typeface="Arial"/>
              </a:rPr>
              <a:t>sunt</a:t>
            </a:r>
            <a:r>
              <a:rPr lang="de-DE" sz="1600" spc="10">
                <a:latin typeface="Arial"/>
                <a:cs typeface="Arial"/>
              </a:rPr>
              <a:t> </a:t>
            </a:r>
            <a:r>
              <a:rPr lang="de-DE" sz="1600" spc="5">
                <a:latin typeface="Arial"/>
                <a:cs typeface="Arial"/>
              </a:rPr>
              <a:t>in </a:t>
            </a:r>
            <a:r>
              <a:rPr lang="de-DE" sz="1600" spc="10">
                <a:latin typeface="Arial"/>
                <a:cs typeface="Arial"/>
              </a:rPr>
              <a:t>culpa </a:t>
            </a:r>
            <a:r>
              <a:rPr lang="de-DE" sz="1600" spc="10" err="1">
                <a:latin typeface="Arial"/>
                <a:cs typeface="Arial"/>
              </a:rPr>
              <a:t>qui</a:t>
            </a:r>
            <a:r>
              <a:rPr lang="de-DE" sz="1600" spc="10">
                <a:latin typeface="Arial"/>
                <a:cs typeface="Arial"/>
              </a:rPr>
              <a:t> </a:t>
            </a:r>
            <a:r>
              <a:rPr lang="de-DE" sz="1600" spc="15" err="1">
                <a:latin typeface="Arial"/>
                <a:cs typeface="Arial"/>
              </a:rPr>
              <a:t>offi</a:t>
            </a:r>
            <a:r>
              <a:rPr lang="de-DE" sz="1600" spc="15">
                <a:latin typeface="Arial"/>
                <a:cs typeface="Arial"/>
              </a:rPr>
              <a:t>  </a:t>
            </a:r>
            <a:r>
              <a:rPr lang="de-DE" sz="1600" spc="10">
                <a:latin typeface="Arial"/>
                <a:cs typeface="Arial"/>
              </a:rPr>
              <a:t>Lores </a:t>
            </a:r>
            <a:r>
              <a:rPr lang="de-DE" sz="1600" spc="10" err="1">
                <a:latin typeface="Arial"/>
                <a:cs typeface="Arial"/>
              </a:rPr>
              <a:t>Geraula</a:t>
            </a:r>
            <a:r>
              <a:rPr lang="de-DE" sz="1600" spc="40">
                <a:latin typeface="Arial"/>
                <a:cs typeface="Arial"/>
              </a:rPr>
              <a:t> </a:t>
            </a:r>
            <a:r>
              <a:rPr lang="de-DE" sz="1600" spc="15" err="1">
                <a:latin typeface="Arial"/>
                <a:cs typeface="Arial"/>
              </a:rPr>
              <a:t>Mescia</a:t>
            </a:r>
            <a:r>
              <a:rPr lang="de-DE" sz="1600" spc="15">
                <a:latin typeface="Arial"/>
                <a:cs typeface="Arial"/>
              </a:rPr>
              <a:t>.</a:t>
            </a:r>
            <a:endParaRPr lang="de-DE" sz="1600">
              <a:latin typeface="Arial"/>
              <a:cs typeface="Arial"/>
            </a:endParaRPr>
          </a:p>
        </p:txBody>
      </p:sp>
      <p:sp>
        <p:nvSpPr>
          <p:cNvPr id="16" name="Text Placeholder 14">
            <a:extLst>
              <a:ext uri="{FF2B5EF4-FFF2-40B4-BE49-F238E27FC236}">
                <a16:creationId xmlns:a16="http://schemas.microsoft.com/office/drawing/2014/main" id="{52716265-6AEC-7F40-ADDA-F80347280D45}"/>
              </a:ext>
            </a:extLst>
          </p:cNvPr>
          <p:cNvSpPr>
            <a:spLocks noGrp="1"/>
          </p:cNvSpPr>
          <p:nvPr>
            <p:ph type="body" sz="quarter" idx="12" hasCustomPrompt="1"/>
          </p:nvPr>
        </p:nvSpPr>
        <p:spPr>
          <a:xfrm>
            <a:off x="2590800" y="3429000"/>
            <a:ext cx="3352800" cy="2057400"/>
          </a:xfrm>
          <a:prstGeom prst="rect">
            <a:avLst/>
          </a:prstGeom>
        </p:spPr>
        <p:txBody>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marL="12700">
              <a:lnSpc>
                <a:spcPct val="100000"/>
              </a:lnSpc>
              <a:spcBef>
                <a:spcPts val="1180"/>
              </a:spcBef>
            </a:pPr>
            <a:r>
              <a:rPr lang="de-DE" sz="1600" b="1" spc="15">
                <a:latin typeface="Arial"/>
                <a:cs typeface="Arial"/>
              </a:rPr>
              <a:t>Kliniken</a:t>
            </a:r>
            <a:endParaRPr lang="de-DE" sz="1600">
              <a:latin typeface="Arial"/>
              <a:cs typeface="Arial"/>
            </a:endParaRPr>
          </a:p>
          <a:p>
            <a:pPr marL="12700" marR="5080">
              <a:lnSpc>
                <a:spcPts val="1800"/>
              </a:lnSpc>
              <a:spcBef>
                <a:spcPts val="1240"/>
              </a:spcBef>
            </a:pPr>
            <a:r>
              <a:rPr lang="de-DE" sz="1600" spc="10" err="1">
                <a:latin typeface="Arial"/>
                <a:cs typeface="Arial"/>
              </a:rPr>
              <a:t>Lorem</a:t>
            </a:r>
            <a:r>
              <a:rPr lang="de-DE" sz="1600" spc="10">
                <a:latin typeface="Arial"/>
                <a:cs typeface="Arial"/>
              </a:rPr>
              <a:t> </a:t>
            </a:r>
            <a:r>
              <a:rPr lang="de-DE" sz="1600" spc="10" err="1">
                <a:latin typeface="Arial"/>
                <a:cs typeface="Arial"/>
              </a:rPr>
              <a:t>Ipsum</a:t>
            </a:r>
            <a:r>
              <a:rPr lang="de-DE" sz="1600" spc="10">
                <a:latin typeface="Arial"/>
                <a:cs typeface="Arial"/>
              </a:rPr>
              <a:t> non </a:t>
            </a:r>
            <a:r>
              <a:rPr lang="de-DE" sz="1600" spc="10" err="1">
                <a:latin typeface="Arial"/>
                <a:cs typeface="Arial"/>
              </a:rPr>
              <a:t>provi</a:t>
            </a:r>
            <a:r>
              <a:rPr lang="de-DE" sz="1600" spc="10">
                <a:latin typeface="Arial"/>
                <a:cs typeface="Arial"/>
              </a:rPr>
              <a:t> </a:t>
            </a:r>
            <a:r>
              <a:rPr lang="de-DE" sz="1600" spc="15" err="1">
                <a:latin typeface="Arial"/>
                <a:cs typeface="Arial"/>
              </a:rPr>
              <a:t>dent</a:t>
            </a:r>
            <a:r>
              <a:rPr lang="de-DE" sz="1600" spc="15">
                <a:latin typeface="Arial"/>
                <a:cs typeface="Arial"/>
              </a:rPr>
              <a:t>,  </a:t>
            </a:r>
            <a:r>
              <a:rPr lang="de-DE" sz="1600" spc="10" err="1">
                <a:latin typeface="Arial"/>
                <a:cs typeface="Arial"/>
              </a:rPr>
              <a:t>similique</a:t>
            </a:r>
            <a:r>
              <a:rPr lang="de-DE" sz="1600" spc="10">
                <a:latin typeface="Arial"/>
                <a:cs typeface="Arial"/>
              </a:rPr>
              <a:t> </a:t>
            </a:r>
            <a:r>
              <a:rPr lang="de-DE" sz="1600" spc="10" err="1">
                <a:latin typeface="Arial"/>
                <a:cs typeface="Arial"/>
              </a:rPr>
              <a:t>sunt</a:t>
            </a:r>
            <a:r>
              <a:rPr lang="de-DE" sz="1600" spc="10">
                <a:latin typeface="Arial"/>
                <a:cs typeface="Arial"/>
              </a:rPr>
              <a:t> </a:t>
            </a:r>
            <a:r>
              <a:rPr lang="de-DE" sz="1600" spc="5">
                <a:latin typeface="Arial"/>
                <a:cs typeface="Arial"/>
              </a:rPr>
              <a:t>in </a:t>
            </a:r>
            <a:r>
              <a:rPr lang="de-DE" sz="1600" spc="10">
                <a:latin typeface="Arial"/>
                <a:cs typeface="Arial"/>
              </a:rPr>
              <a:t>culpa </a:t>
            </a:r>
            <a:r>
              <a:rPr lang="de-DE" sz="1600" spc="10" err="1">
                <a:latin typeface="Arial"/>
                <a:cs typeface="Arial"/>
              </a:rPr>
              <a:t>qui</a:t>
            </a:r>
            <a:r>
              <a:rPr lang="de-DE" sz="1600" spc="10">
                <a:latin typeface="Arial"/>
                <a:cs typeface="Arial"/>
              </a:rPr>
              <a:t> </a:t>
            </a:r>
            <a:r>
              <a:rPr lang="de-DE" sz="1600" spc="15" err="1">
                <a:latin typeface="Arial"/>
                <a:cs typeface="Arial"/>
              </a:rPr>
              <a:t>officia</a:t>
            </a:r>
            <a:r>
              <a:rPr lang="de-DE" sz="1600" spc="15">
                <a:latin typeface="Arial"/>
                <a:cs typeface="Arial"/>
              </a:rPr>
              <a:t>  </a:t>
            </a:r>
            <a:r>
              <a:rPr lang="de-DE" sz="1600" spc="10" err="1">
                <a:latin typeface="Arial"/>
                <a:cs typeface="Arial"/>
              </a:rPr>
              <a:t>deserunt</a:t>
            </a:r>
            <a:r>
              <a:rPr lang="de-DE" sz="1600" spc="10">
                <a:latin typeface="Arial"/>
                <a:cs typeface="Arial"/>
              </a:rPr>
              <a:t> </a:t>
            </a:r>
            <a:r>
              <a:rPr lang="de-DE" sz="1600" spc="10" err="1">
                <a:latin typeface="Arial"/>
                <a:cs typeface="Arial"/>
              </a:rPr>
              <a:t>mollitia</a:t>
            </a:r>
            <a:r>
              <a:rPr lang="de-DE" sz="1600" spc="10">
                <a:latin typeface="Arial"/>
                <a:cs typeface="Arial"/>
              </a:rPr>
              <a:t> </a:t>
            </a:r>
            <a:r>
              <a:rPr lang="de-DE" sz="1600" spc="10" err="1">
                <a:latin typeface="Arial"/>
                <a:cs typeface="Arial"/>
              </a:rPr>
              <a:t>animi</a:t>
            </a:r>
            <a:r>
              <a:rPr lang="de-DE" sz="1600" spc="10">
                <a:latin typeface="Arial"/>
                <a:cs typeface="Arial"/>
              </a:rPr>
              <a:t>. </a:t>
            </a:r>
            <a:r>
              <a:rPr lang="de-DE" sz="1600" spc="15" err="1">
                <a:latin typeface="Arial"/>
                <a:cs typeface="Arial"/>
              </a:rPr>
              <a:t>Lorem</a:t>
            </a:r>
            <a:r>
              <a:rPr lang="de-DE" sz="1600" spc="15">
                <a:latin typeface="Arial"/>
                <a:cs typeface="Arial"/>
              </a:rPr>
              <a:t>  </a:t>
            </a:r>
            <a:r>
              <a:rPr lang="de-DE" sz="1600" spc="10" err="1">
                <a:latin typeface="Arial"/>
                <a:cs typeface="Arial"/>
              </a:rPr>
              <a:t>IpsumCupiditate</a:t>
            </a:r>
            <a:r>
              <a:rPr lang="de-DE" sz="1600" spc="10">
                <a:latin typeface="Arial"/>
                <a:cs typeface="Arial"/>
              </a:rPr>
              <a:t> non </a:t>
            </a:r>
            <a:r>
              <a:rPr lang="de-DE" sz="1600" spc="10" err="1">
                <a:latin typeface="Arial"/>
                <a:cs typeface="Arial"/>
              </a:rPr>
              <a:t>provi</a:t>
            </a:r>
            <a:r>
              <a:rPr lang="de-DE" sz="1600" spc="10">
                <a:latin typeface="Arial"/>
                <a:cs typeface="Arial"/>
              </a:rPr>
              <a:t> </a:t>
            </a:r>
            <a:r>
              <a:rPr lang="de-DE" sz="1600" spc="15" err="1">
                <a:latin typeface="Arial"/>
                <a:cs typeface="Arial"/>
              </a:rPr>
              <a:t>dent</a:t>
            </a:r>
            <a:r>
              <a:rPr lang="de-DE" sz="1600" spc="15">
                <a:latin typeface="Arial"/>
                <a:cs typeface="Arial"/>
              </a:rPr>
              <a:t>,  </a:t>
            </a:r>
            <a:r>
              <a:rPr lang="de-DE" sz="1600" spc="10" err="1">
                <a:latin typeface="Arial"/>
                <a:cs typeface="Arial"/>
              </a:rPr>
              <a:t>similique</a:t>
            </a:r>
            <a:r>
              <a:rPr lang="de-DE" sz="1600" spc="10">
                <a:latin typeface="Arial"/>
                <a:cs typeface="Arial"/>
              </a:rPr>
              <a:t> </a:t>
            </a:r>
            <a:r>
              <a:rPr lang="de-DE" sz="1600" spc="10" err="1">
                <a:latin typeface="Arial"/>
                <a:cs typeface="Arial"/>
              </a:rPr>
              <a:t>sunt</a:t>
            </a:r>
            <a:r>
              <a:rPr lang="de-DE" sz="1600" spc="10">
                <a:latin typeface="Arial"/>
                <a:cs typeface="Arial"/>
              </a:rPr>
              <a:t> </a:t>
            </a:r>
            <a:r>
              <a:rPr lang="de-DE" sz="1600" spc="5">
                <a:latin typeface="Arial"/>
                <a:cs typeface="Arial"/>
              </a:rPr>
              <a:t>in </a:t>
            </a:r>
            <a:r>
              <a:rPr lang="de-DE" sz="1600" spc="10">
                <a:latin typeface="Arial"/>
                <a:cs typeface="Arial"/>
              </a:rPr>
              <a:t>culpa </a:t>
            </a:r>
            <a:r>
              <a:rPr lang="de-DE" sz="1600" spc="10" err="1">
                <a:latin typeface="Arial"/>
                <a:cs typeface="Arial"/>
              </a:rPr>
              <a:t>qui</a:t>
            </a:r>
            <a:r>
              <a:rPr lang="de-DE" sz="1600" spc="10">
                <a:latin typeface="Arial"/>
                <a:cs typeface="Arial"/>
              </a:rPr>
              <a:t> </a:t>
            </a:r>
            <a:r>
              <a:rPr lang="de-DE" sz="1600" spc="15" err="1">
                <a:latin typeface="Arial"/>
                <a:cs typeface="Arial"/>
              </a:rPr>
              <a:t>offi</a:t>
            </a:r>
            <a:r>
              <a:rPr lang="de-DE" sz="1600" spc="15">
                <a:latin typeface="Arial"/>
                <a:cs typeface="Arial"/>
              </a:rPr>
              <a:t>  </a:t>
            </a:r>
            <a:r>
              <a:rPr lang="de-DE" sz="1600" spc="10">
                <a:latin typeface="Arial"/>
                <a:cs typeface="Arial"/>
              </a:rPr>
              <a:t>Lores </a:t>
            </a:r>
            <a:r>
              <a:rPr lang="de-DE" sz="1600" spc="10" err="1">
                <a:latin typeface="Arial"/>
                <a:cs typeface="Arial"/>
              </a:rPr>
              <a:t>Geraula</a:t>
            </a:r>
            <a:r>
              <a:rPr lang="de-DE" sz="1600" spc="40">
                <a:latin typeface="Arial"/>
                <a:cs typeface="Arial"/>
              </a:rPr>
              <a:t> </a:t>
            </a:r>
            <a:r>
              <a:rPr lang="de-DE" sz="1600" spc="15" err="1">
                <a:latin typeface="Arial"/>
                <a:cs typeface="Arial"/>
              </a:rPr>
              <a:t>Mescia</a:t>
            </a:r>
            <a:r>
              <a:rPr lang="de-DE" sz="1600" spc="15">
                <a:latin typeface="Arial"/>
                <a:cs typeface="Arial"/>
              </a:rPr>
              <a:t>.</a:t>
            </a:r>
            <a:endParaRPr lang="de-DE" sz="1600">
              <a:latin typeface="Arial"/>
              <a:cs typeface="Arial"/>
            </a:endParaRPr>
          </a:p>
        </p:txBody>
      </p:sp>
      <p:sp>
        <p:nvSpPr>
          <p:cNvPr id="17" name="Text Placeholder 14">
            <a:extLst>
              <a:ext uri="{FF2B5EF4-FFF2-40B4-BE49-F238E27FC236}">
                <a16:creationId xmlns:a16="http://schemas.microsoft.com/office/drawing/2014/main" id="{00F514B6-09F5-CC4F-9FA7-5CB678B0B0A8}"/>
              </a:ext>
            </a:extLst>
          </p:cNvPr>
          <p:cNvSpPr>
            <a:spLocks noGrp="1"/>
          </p:cNvSpPr>
          <p:nvPr>
            <p:ph type="body" sz="quarter" idx="13" hasCustomPrompt="1"/>
          </p:nvPr>
        </p:nvSpPr>
        <p:spPr>
          <a:xfrm>
            <a:off x="7924800" y="3429000"/>
            <a:ext cx="3352800" cy="2057400"/>
          </a:xfrm>
          <a:prstGeom prst="rect">
            <a:avLst/>
          </a:prstGeom>
        </p:spPr>
        <p:txBody>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marL="12700">
              <a:lnSpc>
                <a:spcPct val="100000"/>
              </a:lnSpc>
              <a:spcBef>
                <a:spcPts val="1180"/>
              </a:spcBef>
            </a:pPr>
            <a:r>
              <a:rPr lang="de-DE" sz="1600" b="1" spc="15">
                <a:latin typeface="Arial"/>
                <a:cs typeface="Arial"/>
              </a:rPr>
              <a:t>Standpunkte</a:t>
            </a:r>
            <a:endParaRPr lang="de-DE" sz="1600">
              <a:latin typeface="Arial"/>
              <a:cs typeface="Arial"/>
            </a:endParaRPr>
          </a:p>
          <a:p>
            <a:pPr marL="12700" marR="5080">
              <a:lnSpc>
                <a:spcPts val="1800"/>
              </a:lnSpc>
              <a:spcBef>
                <a:spcPts val="1240"/>
              </a:spcBef>
            </a:pPr>
            <a:r>
              <a:rPr lang="de-DE" sz="1600" spc="10" err="1">
                <a:latin typeface="Arial"/>
                <a:cs typeface="Arial"/>
              </a:rPr>
              <a:t>Lorem</a:t>
            </a:r>
            <a:r>
              <a:rPr lang="de-DE" sz="1600" spc="10">
                <a:latin typeface="Arial"/>
                <a:cs typeface="Arial"/>
              </a:rPr>
              <a:t> </a:t>
            </a:r>
            <a:r>
              <a:rPr lang="de-DE" sz="1600" spc="10" err="1">
                <a:latin typeface="Arial"/>
                <a:cs typeface="Arial"/>
              </a:rPr>
              <a:t>Ipsum</a:t>
            </a:r>
            <a:r>
              <a:rPr lang="de-DE" sz="1600" spc="10">
                <a:latin typeface="Arial"/>
                <a:cs typeface="Arial"/>
              </a:rPr>
              <a:t> non </a:t>
            </a:r>
            <a:r>
              <a:rPr lang="de-DE" sz="1600" spc="10" err="1">
                <a:latin typeface="Arial"/>
                <a:cs typeface="Arial"/>
              </a:rPr>
              <a:t>provi</a:t>
            </a:r>
            <a:r>
              <a:rPr lang="de-DE" sz="1600" spc="10">
                <a:latin typeface="Arial"/>
                <a:cs typeface="Arial"/>
              </a:rPr>
              <a:t> </a:t>
            </a:r>
            <a:r>
              <a:rPr lang="de-DE" sz="1600" spc="15" err="1">
                <a:latin typeface="Arial"/>
                <a:cs typeface="Arial"/>
              </a:rPr>
              <a:t>dent</a:t>
            </a:r>
            <a:r>
              <a:rPr lang="de-DE" sz="1600" spc="15">
                <a:latin typeface="Arial"/>
                <a:cs typeface="Arial"/>
              </a:rPr>
              <a:t>,  </a:t>
            </a:r>
            <a:r>
              <a:rPr lang="de-DE" sz="1600" spc="10" err="1">
                <a:latin typeface="Arial"/>
                <a:cs typeface="Arial"/>
              </a:rPr>
              <a:t>similique</a:t>
            </a:r>
            <a:r>
              <a:rPr lang="de-DE" sz="1600" spc="10">
                <a:latin typeface="Arial"/>
                <a:cs typeface="Arial"/>
              </a:rPr>
              <a:t> </a:t>
            </a:r>
            <a:r>
              <a:rPr lang="de-DE" sz="1600" spc="10" err="1">
                <a:latin typeface="Arial"/>
                <a:cs typeface="Arial"/>
              </a:rPr>
              <a:t>sunt</a:t>
            </a:r>
            <a:r>
              <a:rPr lang="de-DE" sz="1600" spc="10">
                <a:latin typeface="Arial"/>
                <a:cs typeface="Arial"/>
              </a:rPr>
              <a:t> </a:t>
            </a:r>
            <a:r>
              <a:rPr lang="de-DE" sz="1600" spc="5">
                <a:latin typeface="Arial"/>
                <a:cs typeface="Arial"/>
              </a:rPr>
              <a:t>in </a:t>
            </a:r>
            <a:r>
              <a:rPr lang="de-DE" sz="1600" spc="10">
                <a:latin typeface="Arial"/>
                <a:cs typeface="Arial"/>
              </a:rPr>
              <a:t>culpa </a:t>
            </a:r>
            <a:r>
              <a:rPr lang="de-DE" sz="1600" spc="10" err="1">
                <a:latin typeface="Arial"/>
                <a:cs typeface="Arial"/>
              </a:rPr>
              <a:t>qui</a:t>
            </a:r>
            <a:r>
              <a:rPr lang="de-DE" sz="1600" spc="10">
                <a:latin typeface="Arial"/>
                <a:cs typeface="Arial"/>
              </a:rPr>
              <a:t> </a:t>
            </a:r>
            <a:r>
              <a:rPr lang="de-DE" sz="1600" spc="15" err="1">
                <a:latin typeface="Arial"/>
                <a:cs typeface="Arial"/>
              </a:rPr>
              <a:t>officia</a:t>
            </a:r>
            <a:r>
              <a:rPr lang="de-DE" sz="1600" spc="15">
                <a:latin typeface="Arial"/>
                <a:cs typeface="Arial"/>
              </a:rPr>
              <a:t>  </a:t>
            </a:r>
            <a:r>
              <a:rPr lang="de-DE" sz="1600" spc="10" err="1">
                <a:latin typeface="Arial"/>
                <a:cs typeface="Arial"/>
              </a:rPr>
              <a:t>deserunt</a:t>
            </a:r>
            <a:r>
              <a:rPr lang="de-DE" sz="1600" spc="10">
                <a:latin typeface="Arial"/>
                <a:cs typeface="Arial"/>
              </a:rPr>
              <a:t> </a:t>
            </a:r>
            <a:r>
              <a:rPr lang="de-DE" sz="1600" spc="10" err="1">
                <a:latin typeface="Arial"/>
                <a:cs typeface="Arial"/>
              </a:rPr>
              <a:t>mollitia</a:t>
            </a:r>
            <a:r>
              <a:rPr lang="de-DE" sz="1600" spc="10">
                <a:latin typeface="Arial"/>
                <a:cs typeface="Arial"/>
              </a:rPr>
              <a:t> </a:t>
            </a:r>
            <a:r>
              <a:rPr lang="de-DE" sz="1600" spc="10" err="1">
                <a:latin typeface="Arial"/>
                <a:cs typeface="Arial"/>
              </a:rPr>
              <a:t>animi</a:t>
            </a:r>
            <a:r>
              <a:rPr lang="de-DE" sz="1600" spc="10">
                <a:latin typeface="Arial"/>
                <a:cs typeface="Arial"/>
              </a:rPr>
              <a:t>. </a:t>
            </a:r>
            <a:r>
              <a:rPr lang="de-DE" sz="1600" spc="15" err="1">
                <a:latin typeface="Arial"/>
                <a:cs typeface="Arial"/>
              </a:rPr>
              <a:t>Lorem</a:t>
            </a:r>
            <a:r>
              <a:rPr lang="de-DE" sz="1600" spc="15">
                <a:latin typeface="Arial"/>
                <a:cs typeface="Arial"/>
              </a:rPr>
              <a:t>  </a:t>
            </a:r>
            <a:r>
              <a:rPr lang="de-DE" sz="1600" spc="10" err="1">
                <a:latin typeface="Arial"/>
                <a:cs typeface="Arial"/>
              </a:rPr>
              <a:t>IpsumCupiditate</a:t>
            </a:r>
            <a:r>
              <a:rPr lang="de-DE" sz="1600" spc="10">
                <a:latin typeface="Arial"/>
                <a:cs typeface="Arial"/>
              </a:rPr>
              <a:t> non </a:t>
            </a:r>
            <a:r>
              <a:rPr lang="de-DE" sz="1600" spc="10" err="1">
                <a:latin typeface="Arial"/>
                <a:cs typeface="Arial"/>
              </a:rPr>
              <a:t>provi</a:t>
            </a:r>
            <a:r>
              <a:rPr lang="de-DE" sz="1600" spc="10">
                <a:latin typeface="Arial"/>
                <a:cs typeface="Arial"/>
              </a:rPr>
              <a:t> </a:t>
            </a:r>
            <a:r>
              <a:rPr lang="de-DE" sz="1600" spc="15" err="1">
                <a:latin typeface="Arial"/>
                <a:cs typeface="Arial"/>
              </a:rPr>
              <a:t>dent</a:t>
            </a:r>
            <a:r>
              <a:rPr lang="de-DE" sz="1600" spc="15">
                <a:latin typeface="Arial"/>
                <a:cs typeface="Arial"/>
              </a:rPr>
              <a:t>,  </a:t>
            </a:r>
            <a:r>
              <a:rPr lang="de-DE" sz="1600" spc="10" err="1">
                <a:latin typeface="Arial"/>
                <a:cs typeface="Arial"/>
              </a:rPr>
              <a:t>similique</a:t>
            </a:r>
            <a:r>
              <a:rPr lang="de-DE" sz="1600" spc="10">
                <a:latin typeface="Arial"/>
                <a:cs typeface="Arial"/>
              </a:rPr>
              <a:t> </a:t>
            </a:r>
            <a:r>
              <a:rPr lang="de-DE" sz="1600" spc="10" err="1">
                <a:latin typeface="Arial"/>
                <a:cs typeface="Arial"/>
              </a:rPr>
              <a:t>sunt</a:t>
            </a:r>
            <a:r>
              <a:rPr lang="de-DE" sz="1600" spc="10">
                <a:latin typeface="Arial"/>
                <a:cs typeface="Arial"/>
              </a:rPr>
              <a:t> </a:t>
            </a:r>
            <a:r>
              <a:rPr lang="de-DE" sz="1600" spc="5">
                <a:latin typeface="Arial"/>
                <a:cs typeface="Arial"/>
              </a:rPr>
              <a:t>in </a:t>
            </a:r>
            <a:r>
              <a:rPr lang="de-DE" sz="1600" spc="10">
                <a:latin typeface="Arial"/>
                <a:cs typeface="Arial"/>
              </a:rPr>
              <a:t>culpa </a:t>
            </a:r>
            <a:r>
              <a:rPr lang="de-DE" sz="1600" spc="10" err="1">
                <a:latin typeface="Arial"/>
                <a:cs typeface="Arial"/>
              </a:rPr>
              <a:t>qui</a:t>
            </a:r>
            <a:r>
              <a:rPr lang="de-DE" sz="1600" spc="10">
                <a:latin typeface="Arial"/>
                <a:cs typeface="Arial"/>
              </a:rPr>
              <a:t> </a:t>
            </a:r>
            <a:r>
              <a:rPr lang="de-DE" sz="1600" spc="10" err="1">
                <a:latin typeface="Arial"/>
                <a:cs typeface="Arial"/>
              </a:rPr>
              <a:t>offi</a:t>
            </a:r>
            <a:r>
              <a:rPr lang="de-DE" sz="1600" spc="10">
                <a:latin typeface="Arial"/>
                <a:cs typeface="Arial"/>
              </a:rPr>
              <a:t> Lo-  </a:t>
            </a:r>
            <a:r>
              <a:rPr lang="de-DE" sz="1600" spc="10" err="1">
                <a:latin typeface="Arial"/>
                <a:cs typeface="Arial"/>
              </a:rPr>
              <a:t>res</a:t>
            </a:r>
            <a:r>
              <a:rPr lang="de-DE" sz="1600" spc="10">
                <a:latin typeface="Arial"/>
                <a:cs typeface="Arial"/>
              </a:rPr>
              <a:t> </a:t>
            </a:r>
            <a:r>
              <a:rPr lang="de-DE" sz="1600" spc="10" err="1">
                <a:latin typeface="Arial"/>
                <a:cs typeface="Arial"/>
              </a:rPr>
              <a:t>Geraula</a:t>
            </a:r>
            <a:r>
              <a:rPr lang="de-DE" sz="1600" spc="40">
                <a:latin typeface="Arial"/>
                <a:cs typeface="Arial"/>
              </a:rPr>
              <a:t> </a:t>
            </a:r>
            <a:r>
              <a:rPr lang="de-DE" sz="1600" spc="15" err="1">
                <a:latin typeface="Arial"/>
                <a:cs typeface="Arial"/>
              </a:rPr>
              <a:t>Mescia</a:t>
            </a:r>
            <a:r>
              <a:rPr lang="de-DE" sz="1600" spc="15">
                <a:latin typeface="Arial"/>
                <a:cs typeface="Arial"/>
              </a:rPr>
              <a:t>.</a:t>
            </a:r>
            <a:endParaRPr lang="de-DE" sz="1600">
              <a:latin typeface="Arial"/>
              <a:cs typeface="Arial"/>
            </a:endParaRPr>
          </a:p>
        </p:txBody>
      </p:sp>
      <p:sp>
        <p:nvSpPr>
          <p:cNvPr id="18" name="Text Placeholder 14">
            <a:extLst>
              <a:ext uri="{FF2B5EF4-FFF2-40B4-BE49-F238E27FC236}">
                <a16:creationId xmlns:a16="http://schemas.microsoft.com/office/drawing/2014/main" id="{A1B4E81C-F9F5-BB47-8980-B8D6B429C585}"/>
              </a:ext>
            </a:extLst>
          </p:cNvPr>
          <p:cNvSpPr>
            <a:spLocks noGrp="1"/>
          </p:cNvSpPr>
          <p:nvPr>
            <p:ph type="body" sz="quarter" idx="14" hasCustomPrompt="1"/>
          </p:nvPr>
        </p:nvSpPr>
        <p:spPr>
          <a:xfrm>
            <a:off x="7924800" y="990600"/>
            <a:ext cx="3352800" cy="2057400"/>
          </a:xfrm>
          <a:prstGeom prst="rect">
            <a:avLst/>
          </a:prstGeom>
        </p:spPr>
        <p:txBody>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marL="12700">
              <a:lnSpc>
                <a:spcPct val="100000"/>
              </a:lnSpc>
              <a:spcBef>
                <a:spcPts val="1180"/>
              </a:spcBef>
            </a:pPr>
            <a:r>
              <a:rPr lang="de-DE" sz="1600" b="1" spc="15">
                <a:latin typeface="Arial"/>
                <a:cs typeface="Arial"/>
              </a:rPr>
              <a:t>Personal</a:t>
            </a:r>
            <a:endParaRPr lang="de-DE" sz="1600">
              <a:latin typeface="Arial"/>
              <a:cs typeface="Arial"/>
            </a:endParaRPr>
          </a:p>
          <a:p>
            <a:pPr marL="12700" marR="5080">
              <a:lnSpc>
                <a:spcPts val="1800"/>
              </a:lnSpc>
              <a:spcBef>
                <a:spcPts val="1240"/>
              </a:spcBef>
            </a:pPr>
            <a:r>
              <a:rPr lang="de-DE" sz="1600" spc="10" err="1">
                <a:latin typeface="Arial"/>
                <a:cs typeface="Arial"/>
              </a:rPr>
              <a:t>Lorem</a:t>
            </a:r>
            <a:r>
              <a:rPr lang="de-DE" sz="1600" spc="10">
                <a:latin typeface="Arial"/>
                <a:cs typeface="Arial"/>
              </a:rPr>
              <a:t> </a:t>
            </a:r>
            <a:r>
              <a:rPr lang="de-DE" sz="1600" spc="10" err="1">
                <a:latin typeface="Arial"/>
                <a:cs typeface="Arial"/>
              </a:rPr>
              <a:t>Ipsum</a:t>
            </a:r>
            <a:r>
              <a:rPr lang="de-DE" sz="1600" spc="10">
                <a:latin typeface="Arial"/>
                <a:cs typeface="Arial"/>
              </a:rPr>
              <a:t> non </a:t>
            </a:r>
            <a:r>
              <a:rPr lang="de-DE" sz="1600" spc="10" err="1">
                <a:latin typeface="Arial"/>
                <a:cs typeface="Arial"/>
              </a:rPr>
              <a:t>provi</a:t>
            </a:r>
            <a:r>
              <a:rPr lang="de-DE" sz="1600" spc="10">
                <a:latin typeface="Arial"/>
                <a:cs typeface="Arial"/>
              </a:rPr>
              <a:t> </a:t>
            </a:r>
            <a:r>
              <a:rPr lang="de-DE" sz="1600" spc="15" err="1">
                <a:latin typeface="Arial"/>
                <a:cs typeface="Arial"/>
              </a:rPr>
              <a:t>dent</a:t>
            </a:r>
            <a:r>
              <a:rPr lang="de-DE" sz="1600" spc="15">
                <a:latin typeface="Arial"/>
                <a:cs typeface="Arial"/>
              </a:rPr>
              <a:t>,  </a:t>
            </a:r>
            <a:r>
              <a:rPr lang="de-DE" sz="1600" spc="10" err="1">
                <a:latin typeface="Arial"/>
                <a:cs typeface="Arial"/>
              </a:rPr>
              <a:t>similique</a:t>
            </a:r>
            <a:r>
              <a:rPr lang="de-DE" sz="1600" spc="10">
                <a:latin typeface="Arial"/>
                <a:cs typeface="Arial"/>
              </a:rPr>
              <a:t> </a:t>
            </a:r>
            <a:r>
              <a:rPr lang="de-DE" sz="1600" spc="10" err="1">
                <a:latin typeface="Arial"/>
                <a:cs typeface="Arial"/>
              </a:rPr>
              <a:t>sunt</a:t>
            </a:r>
            <a:r>
              <a:rPr lang="de-DE" sz="1600" spc="10">
                <a:latin typeface="Arial"/>
                <a:cs typeface="Arial"/>
              </a:rPr>
              <a:t> </a:t>
            </a:r>
            <a:r>
              <a:rPr lang="de-DE" sz="1600" spc="5">
                <a:latin typeface="Arial"/>
                <a:cs typeface="Arial"/>
              </a:rPr>
              <a:t>in </a:t>
            </a:r>
            <a:r>
              <a:rPr lang="de-DE" sz="1600" spc="10">
                <a:latin typeface="Arial"/>
                <a:cs typeface="Arial"/>
              </a:rPr>
              <a:t>culpa </a:t>
            </a:r>
            <a:r>
              <a:rPr lang="de-DE" sz="1600" spc="10" err="1">
                <a:latin typeface="Arial"/>
                <a:cs typeface="Arial"/>
              </a:rPr>
              <a:t>qui</a:t>
            </a:r>
            <a:r>
              <a:rPr lang="de-DE" sz="1600" spc="10">
                <a:latin typeface="Arial"/>
                <a:cs typeface="Arial"/>
              </a:rPr>
              <a:t> </a:t>
            </a:r>
            <a:r>
              <a:rPr lang="de-DE" sz="1600" spc="15" err="1">
                <a:latin typeface="Arial"/>
                <a:cs typeface="Arial"/>
              </a:rPr>
              <a:t>officia</a:t>
            </a:r>
            <a:r>
              <a:rPr lang="de-DE" sz="1600" spc="15">
                <a:latin typeface="Arial"/>
                <a:cs typeface="Arial"/>
              </a:rPr>
              <a:t>  </a:t>
            </a:r>
            <a:r>
              <a:rPr lang="de-DE" sz="1600" spc="10" err="1">
                <a:latin typeface="Arial"/>
                <a:cs typeface="Arial"/>
              </a:rPr>
              <a:t>deserunt</a:t>
            </a:r>
            <a:r>
              <a:rPr lang="de-DE" sz="1600" spc="10">
                <a:latin typeface="Arial"/>
                <a:cs typeface="Arial"/>
              </a:rPr>
              <a:t> </a:t>
            </a:r>
            <a:r>
              <a:rPr lang="de-DE" sz="1600" spc="10" err="1">
                <a:latin typeface="Arial"/>
                <a:cs typeface="Arial"/>
              </a:rPr>
              <a:t>mollitia</a:t>
            </a:r>
            <a:r>
              <a:rPr lang="de-DE" sz="1600" spc="10">
                <a:latin typeface="Arial"/>
                <a:cs typeface="Arial"/>
              </a:rPr>
              <a:t> </a:t>
            </a:r>
            <a:r>
              <a:rPr lang="de-DE" sz="1600" spc="10" err="1">
                <a:latin typeface="Arial"/>
                <a:cs typeface="Arial"/>
              </a:rPr>
              <a:t>animi</a:t>
            </a:r>
            <a:r>
              <a:rPr lang="de-DE" sz="1600" spc="10">
                <a:latin typeface="Arial"/>
                <a:cs typeface="Arial"/>
              </a:rPr>
              <a:t>. </a:t>
            </a:r>
            <a:r>
              <a:rPr lang="de-DE" sz="1600" spc="15" err="1">
                <a:latin typeface="Arial"/>
                <a:cs typeface="Arial"/>
              </a:rPr>
              <a:t>Lorem</a:t>
            </a:r>
            <a:r>
              <a:rPr lang="de-DE" sz="1600" spc="15">
                <a:latin typeface="Arial"/>
                <a:cs typeface="Arial"/>
              </a:rPr>
              <a:t>  </a:t>
            </a:r>
            <a:r>
              <a:rPr lang="de-DE" sz="1600" spc="10" err="1">
                <a:latin typeface="Arial"/>
                <a:cs typeface="Arial"/>
              </a:rPr>
              <a:t>IpsumCupiditate</a:t>
            </a:r>
            <a:r>
              <a:rPr lang="de-DE" sz="1600" spc="10">
                <a:latin typeface="Arial"/>
                <a:cs typeface="Arial"/>
              </a:rPr>
              <a:t> non </a:t>
            </a:r>
            <a:r>
              <a:rPr lang="de-DE" sz="1600" spc="10" err="1">
                <a:latin typeface="Arial"/>
                <a:cs typeface="Arial"/>
              </a:rPr>
              <a:t>provi</a:t>
            </a:r>
            <a:r>
              <a:rPr lang="de-DE" sz="1600" spc="10">
                <a:latin typeface="Arial"/>
                <a:cs typeface="Arial"/>
              </a:rPr>
              <a:t> </a:t>
            </a:r>
            <a:r>
              <a:rPr lang="de-DE" sz="1600" spc="15" err="1">
                <a:latin typeface="Arial"/>
                <a:cs typeface="Arial"/>
              </a:rPr>
              <a:t>dent</a:t>
            </a:r>
            <a:r>
              <a:rPr lang="de-DE" sz="1600" spc="15">
                <a:latin typeface="Arial"/>
                <a:cs typeface="Arial"/>
              </a:rPr>
              <a:t>,  </a:t>
            </a:r>
            <a:r>
              <a:rPr lang="de-DE" sz="1600" spc="10" err="1">
                <a:latin typeface="Arial"/>
                <a:cs typeface="Arial"/>
              </a:rPr>
              <a:t>similique</a:t>
            </a:r>
            <a:r>
              <a:rPr lang="de-DE" sz="1600" spc="10">
                <a:latin typeface="Arial"/>
                <a:cs typeface="Arial"/>
              </a:rPr>
              <a:t> </a:t>
            </a:r>
            <a:r>
              <a:rPr lang="de-DE" sz="1600" spc="10" err="1">
                <a:latin typeface="Arial"/>
                <a:cs typeface="Arial"/>
              </a:rPr>
              <a:t>sunt</a:t>
            </a:r>
            <a:r>
              <a:rPr lang="de-DE" sz="1600" spc="10">
                <a:latin typeface="Arial"/>
                <a:cs typeface="Arial"/>
              </a:rPr>
              <a:t> </a:t>
            </a:r>
            <a:r>
              <a:rPr lang="de-DE" sz="1600" spc="5">
                <a:latin typeface="Arial"/>
                <a:cs typeface="Arial"/>
              </a:rPr>
              <a:t>in </a:t>
            </a:r>
            <a:r>
              <a:rPr lang="de-DE" sz="1600" spc="10">
                <a:latin typeface="Arial"/>
                <a:cs typeface="Arial"/>
              </a:rPr>
              <a:t>culpa </a:t>
            </a:r>
            <a:r>
              <a:rPr lang="de-DE" sz="1600" spc="10" err="1">
                <a:latin typeface="Arial"/>
                <a:cs typeface="Arial"/>
              </a:rPr>
              <a:t>qui</a:t>
            </a:r>
            <a:r>
              <a:rPr lang="de-DE" sz="1600" spc="10">
                <a:latin typeface="Arial"/>
                <a:cs typeface="Arial"/>
              </a:rPr>
              <a:t> </a:t>
            </a:r>
            <a:r>
              <a:rPr lang="de-DE" sz="1600" spc="15" err="1">
                <a:latin typeface="Arial"/>
                <a:cs typeface="Arial"/>
              </a:rPr>
              <a:t>offi</a:t>
            </a:r>
            <a:r>
              <a:rPr lang="de-DE" sz="1600" spc="15">
                <a:latin typeface="Arial"/>
                <a:cs typeface="Arial"/>
              </a:rPr>
              <a:t>  </a:t>
            </a:r>
            <a:r>
              <a:rPr lang="de-DE" sz="1600" spc="10">
                <a:latin typeface="Arial"/>
                <a:cs typeface="Arial"/>
              </a:rPr>
              <a:t>Lores </a:t>
            </a:r>
            <a:r>
              <a:rPr lang="de-DE" sz="1600" spc="10" err="1">
                <a:latin typeface="Arial"/>
                <a:cs typeface="Arial"/>
              </a:rPr>
              <a:t>Geraula</a:t>
            </a:r>
            <a:r>
              <a:rPr lang="de-DE" sz="1600" spc="40">
                <a:latin typeface="Arial"/>
                <a:cs typeface="Arial"/>
              </a:rPr>
              <a:t> </a:t>
            </a:r>
            <a:r>
              <a:rPr lang="de-DE" sz="1600" spc="15" err="1">
                <a:latin typeface="Arial"/>
                <a:cs typeface="Arial"/>
              </a:rPr>
              <a:t>Mescia</a:t>
            </a:r>
            <a:r>
              <a:rPr lang="de-DE" sz="1600" spc="15">
                <a:latin typeface="Arial"/>
                <a:cs typeface="Arial"/>
              </a:rPr>
              <a:t>.</a:t>
            </a:r>
            <a:endParaRPr lang="de-DE" sz="1600">
              <a:latin typeface="Arial"/>
              <a:cs typeface="Arial"/>
            </a:endParaRPr>
          </a:p>
        </p:txBody>
      </p:sp>
      <p:sp>
        <p:nvSpPr>
          <p:cNvPr id="19" name="Picture Placeholder 14">
            <a:extLst>
              <a:ext uri="{FF2B5EF4-FFF2-40B4-BE49-F238E27FC236}">
                <a16:creationId xmlns:a16="http://schemas.microsoft.com/office/drawing/2014/main" id="{FDB4EAA6-8604-EF46-84BA-EFC92FCB0FE4}"/>
              </a:ext>
            </a:extLst>
          </p:cNvPr>
          <p:cNvSpPr>
            <a:spLocks noGrp="1"/>
          </p:cNvSpPr>
          <p:nvPr>
            <p:ph type="pic" sz="quarter" idx="15"/>
          </p:nvPr>
        </p:nvSpPr>
        <p:spPr>
          <a:xfrm>
            <a:off x="914400" y="3429000"/>
            <a:ext cx="1549400" cy="1549399"/>
          </a:xfrm>
          <a:prstGeom prst="rect">
            <a:avLst/>
          </a:prstGeom>
        </p:spPr>
        <p:txBody>
          <a:bodyPr/>
          <a:lstStyle>
            <a:lvl1pPr>
              <a:defRPr sz="1200"/>
            </a:lvl1pPr>
          </a:lstStyle>
          <a:p>
            <a:r>
              <a:rPr lang="en-GB" dirty="0"/>
              <a:t>Click icon to add picture</a:t>
            </a:r>
            <a:endParaRPr lang="de-DE" dirty="0"/>
          </a:p>
        </p:txBody>
      </p:sp>
      <p:sp>
        <p:nvSpPr>
          <p:cNvPr id="20" name="Picture Placeholder 14">
            <a:extLst>
              <a:ext uri="{FF2B5EF4-FFF2-40B4-BE49-F238E27FC236}">
                <a16:creationId xmlns:a16="http://schemas.microsoft.com/office/drawing/2014/main" id="{D5D5B896-15DA-5A45-AE6C-E1364F4B761B}"/>
              </a:ext>
            </a:extLst>
          </p:cNvPr>
          <p:cNvSpPr>
            <a:spLocks noGrp="1"/>
          </p:cNvSpPr>
          <p:nvPr>
            <p:ph type="pic" sz="quarter" idx="16"/>
          </p:nvPr>
        </p:nvSpPr>
        <p:spPr>
          <a:xfrm>
            <a:off x="914400" y="990600"/>
            <a:ext cx="1549400" cy="1549399"/>
          </a:xfrm>
          <a:prstGeom prst="rect">
            <a:avLst/>
          </a:prstGeom>
        </p:spPr>
        <p:txBody>
          <a:bodyPr/>
          <a:lstStyle>
            <a:lvl1pPr>
              <a:defRPr sz="1200"/>
            </a:lvl1pPr>
          </a:lstStyle>
          <a:p>
            <a:r>
              <a:rPr lang="en-GB" dirty="0"/>
              <a:t>Click icon to add picture</a:t>
            </a:r>
            <a:endParaRPr lang="de-DE" dirty="0"/>
          </a:p>
        </p:txBody>
      </p:sp>
      <p:sp>
        <p:nvSpPr>
          <p:cNvPr id="21" name="Picture Placeholder 14">
            <a:extLst>
              <a:ext uri="{FF2B5EF4-FFF2-40B4-BE49-F238E27FC236}">
                <a16:creationId xmlns:a16="http://schemas.microsoft.com/office/drawing/2014/main" id="{C6DB4D39-9B91-9649-9172-AC0905C3935E}"/>
              </a:ext>
            </a:extLst>
          </p:cNvPr>
          <p:cNvSpPr>
            <a:spLocks noGrp="1"/>
          </p:cNvSpPr>
          <p:nvPr>
            <p:ph type="pic" sz="quarter" idx="17"/>
          </p:nvPr>
        </p:nvSpPr>
        <p:spPr>
          <a:xfrm>
            <a:off x="6248402" y="3429000"/>
            <a:ext cx="1549400" cy="1549399"/>
          </a:xfrm>
          <a:prstGeom prst="rect">
            <a:avLst/>
          </a:prstGeom>
        </p:spPr>
        <p:txBody>
          <a:bodyPr/>
          <a:lstStyle>
            <a:lvl1pPr>
              <a:defRPr sz="1200"/>
            </a:lvl1pPr>
          </a:lstStyle>
          <a:p>
            <a:r>
              <a:rPr lang="en-GB" dirty="0"/>
              <a:t>Click icon to add picture</a:t>
            </a:r>
            <a:endParaRPr lang="de-DE" dirty="0"/>
          </a:p>
        </p:txBody>
      </p:sp>
      <p:sp>
        <p:nvSpPr>
          <p:cNvPr id="22" name="Picture Placeholder 14">
            <a:extLst>
              <a:ext uri="{FF2B5EF4-FFF2-40B4-BE49-F238E27FC236}">
                <a16:creationId xmlns:a16="http://schemas.microsoft.com/office/drawing/2014/main" id="{1935D90A-000A-3640-ADF7-99F4113297FF}"/>
              </a:ext>
            </a:extLst>
          </p:cNvPr>
          <p:cNvSpPr>
            <a:spLocks noGrp="1"/>
          </p:cNvSpPr>
          <p:nvPr>
            <p:ph type="pic" sz="quarter" idx="18"/>
          </p:nvPr>
        </p:nvSpPr>
        <p:spPr>
          <a:xfrm>
            <a:off x="6248402" y="990600"/>
            <a:ext cx="1549400" cy="1549399"/>
          </a:xfrm>
          <a:prstGeom prst="rect">
            <a:avLst/>
          </a:prstGeom>
        </p:spPr>
        <p:txBody>
          <a:bodyPr/>
          <a:lstStyle>
            <a:lvl1pPr>
              <a:defRPr sz="1200"/>
            </a:lvl1pPr>
          </a:lstStyle>
          <a:p>
            <a:r>
              <a:rPr lang="en-GB" dirty="0"/>
              <a:t>Click icon to add picture</a:t>
            </a:r>
            <a:endParaRPr lang="de-DE" dirty="0"/>
          </a:p>
        </p:txBody>
      </p:sp>
      <p:sp>
        <p:nvSpPr>
          <p:cNvPr id="11" name="Textfeld 10"/>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13" name="Slide Number Placeholder 2">
            <a:extLst>
              <a:ext uri="{FF2B5EF4-FFF2-40B4-BE49-F238E27FC236}">
                <a16:creationId xmlns:a16="http://schemas.microsoft.com/office/drawing/2014/main" id="{ADCB701C-7C92-8E4B-B14B-3249201E5377}"/>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Tree>
    <p:extLst>
      <p:ext uri="{BB962C8B-B14F-4D97-AF65-F5344CB8AC3E}">
        <p14:creationId xmlns:p14="http://schemas.microsoft.com/office/powerpoint/2010/main" val="948706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Bilder mit Text und Bi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DCBEDD0-1AA4-4F37-854D-562089CA699E}"/>
              </a:ext>
            </a:extLst>
          </p:cNvPr>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4" name="Slide Number Placeholder 2">
            <a:extLst>
              <a:ext uri="{FF2B5EF4-FFF2-40B4-BE49-F238E27FC236}">
                <a16:creationId xmlns:a16="http://schemas.microsoft.com/office/drawing/2014/main" id="{74A5EE6B-6985-4539-A575-81F0495CC215}"/>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
        <p:nvSpPr>
          <p:cNvPr id="5" name="Text Placeholder 1">
            <a:extLst>
              <a:ext uri="{FF2B5EF4-FFF2-40B4-BE49-F238E27FC236}">
                <a16:creationId xmlns:a16="http://schemas.microsoft.com/office/drawing/2014/main" id="{2808DB2E-0B27-4C45-8111-3D4EB95A4304}"/>
              </a:ext>
            </a:extLst>
          </p:cNvPr>
          <p:cNvSpPr>
            <a:spLocks noGrp="1"/>
          </p:cNvSpPr>
          <p:nvPr>
            <p:ph type="body" sz="quarter" idx="11" hasCustomPrompt="1"/>
          </p:nvPr>
        </p:nvSpPr>
        <p:spPr>
          <a:xfrm>
            <a:off x="2590800" y="990600"/>
            <a:ext cx="3352800" cy="2057400"/>
          </a:xfrm>
          <a:prstGeom prst="rect">
            <a:avLst/>
          </a:prstGeom>
        </p:spPr>
        <p:txBody>
          <a:bodyPr/>
          <a:lstStyle/>
          <a:p>
            <a:r>
              <a:rPr lang="de-DE" b="1" dirty="0"/>
              <a:t>Finanzen</a:t>
            </a:r>
          </a:p>
          <a:p>
            <a:endParaRPr lang="de-DE" dirty="0"/>
          </a:p>
          <a:p>
            <a:r>
              <a:rPr lang="de-DE" dirty="0" err="1"/>
              <a:t>Lorem</a:t>
            </a:r>
            <a:r>
              <a:rPr lang="de-DE" dirty="0"/>
              <a:t> </a:t>
            </a:r>
            <a:r>
              <a:rPr lang="de-DE" dirty="0" err="1"/>
              <a:t>Ipsum</a:t>
            </a:r>
            <a:r>
              <a:rPr lang="de-DE" dirty="0"/>
              <a:t> non </a:t>
            </a:r>
            <a:r>
              <a:rPr lang="de-DE" dirty="0" err="1"/>
              <a:t>provi</a:t>
            </a:r>
            <a:r>
              <a:rPr lang="de-DE" dirty="0"/>
              <a:t> </a:t>
            </a:r>
            <a:r>
              <a:rPr lang="de-DE" dirty="0" err="1"/>
              <a:t>dent</a:t>
            </a:r>
            <a:r>
              <a:rPr lang="de-DE" dirty="0"/>
              <a:t>, </a:t>
            </a:r>
            <a:r>
              <a:rPr lang="de-DE" dirty="0" err="1"/>
              <a:t>similique</a:t>
            </a:r>
            <a:r>
              <a:rPr lang="de-DE" dirty="0"/>
              <a:t> </a:t>
            </a:r>
            <a:r>
              <a:rPr lang="de-DE" dirty="0" err="1"/>
              <a:t>sunt</a:t>
            </a:r>
            <a:r>
              <a:rPr lang="de-DE" dirty="0"/>
              <a:t> in culpa </a:t>
            </a:r>
            <a:r>
              <a:rPr lang="de-DE" dirty="0" err="1"/>
              <a:t>qui</a:t>
            </a:r>
            <a:r>
              <a:rPr lang="de-DE" dirty="0"/>
              <a:t> </a:t>
            </a:r>
            <a:r>
              <a:rPr lang="de-DE" dirty="0" err="1"/>
              <a:t>officia</a:t>
            </a:r>
            <a:r>
              <a:rPr lang="de-DE" dirty="0"/>
              <a:t> </a:t>
            </a:r>
            <a:r>
              <a:rPr lang="de-DE" dirty="0" err="1"/>
              <a:t>deserunt</a:t>
            </a:r>
            <a:r>
              <a:rPr lang="de-DE" dirty="0"/>
              <a:t> </a:t>
            </a:r>
            <a:r>
              <a:rPr lang="de-DE" dirty="0" err="1"/>
              <a:t>mollitia</a:t>
            </a:r>
            <a:r>
              <a:rPr lang="de-DE" dirty="0"/>
              <a:t> </a:t>
            </a:r>
            <a:r>
              <a:rPr lang="de-DE" dirty="0" err="1"/>
              <a:t>animi</a:t>
            </a:r>
            <a:r>
              <a:rPr lang="de-DE" dirty="0"/>
              <a:t>. </a:t>
            </a:r>
            <a:r>
              <a:rPr lang="de-DE" dirty="0" err="1"/>
              <a:t>Lorem</a:t>
            </a:r>
            <a:r>
              <a:rPr lang="de-DE" dirty="0"/>
              <a:t> </a:t>
            </a:r>
            <a:r>
              <a:rPr lang="de-DE" dirty="0" err="1"/>
              <a:t>IpsumCupiditate</a:t>
            </a:r>
            <a:r>
              <a:rPr lang="de-DE" dirty="0"/>
              <a:t> non </a:t>
            </a:r>
            <a:r>
              <a:rPr lang="de-DE" dirty="0" err="1"/>
              <a:t>provi</a:t>
            </a:r>
            <a:r>
              <a:rPr lang="de-DE" dirty="0"/>
              <a:t> </a:t>
            </a:r>
            <a:r>
              <a:rPr lang="de-DE" dirty="0" err="1"/>
              <a:t>dent</a:t>
            </a:r>
            <a:r>
              <a:rPr lang="de-DE" dirty="0"/>
              <a:t>, </a:t>
            </a:r>
          </a:p>
        </p:txBody>
      </p:sp>
      <p:sp>
        <p:nvSpPr>
          <p:cNvPr id="6" name="Text Placeholder 2">
            <a:extLst>
              <a:ext uri="{FF2B5EF4-FFF2-40B4-BE49-F238E27FC236}">
                <a16:creationId xmlns:a16="http://schemas.microsoft.com/office/drawing/2014/main" id="{0FDCC4A9-3AE2-424E-AC39-1D9A3406585E}"/>
              </a:ext>
            </a:extLst>
          </p:cNvPr>
          <p:cNvSpPr>
            <a:spLocks noGrp="1"/>
          </p:cNvSpPr>
          <p:nvPr>
            <p:ph type="body" sz="quarter" idx="12"/>
          </p:nvPr>
        </p:nvSpPr>
        <p:spPr>
          <a:xfrm>
            <a:off x="2590800" y="3429000"/>
            <a:ext cx="3352800" cy="2057400"/>
          </a:xfrm>
          <a:prstGeom prst="rect">
            <a:avLst/>
          </a:prstGeom>
        </p:spPr>
        <p:txBody>
          <a:bodyPr/>
          <a:lstStyle/>
          <a:p>
            <a:r>
              <a:rPr lang="de-DE" b="1" dirty="0"/>
              <a:t>Kliniken</a:t>
            </a:r>
          </a:p>
          <a:p>
            <a:endParaRPr lang="de-DE" dirty="0"/>
          </a:p>
          <a:p>
            <a:r>
              <a:rPr lang="de-DE" dirty="0" err="1"/>
              <a:t>Lorem</a:t>
            </a:r>
            <a:r>
              <a:rPr lang="de-DE" dirty="0"/>
              <a:t> </a:t>
            </a:r>
            <a:r>
              <a:rPr lang="de-DE" dirty="0" err="1"/>
              <a:t>Ipsum</a:t>
            </a:r>
            <a:r>
              <a:rPr lang="de-DE" dirty="0"/>
              <a:t> non </a:t>
            </a:r>
            <a:r>
              <a:rPr lang="de-DE" dirty="0" err="1"/>
              <a:t>provi</a:t>
            </a:r>
            <a:r>
              <a:rPr lang="de-DE" dirty="0"/>
              <a:t> </a:t>
            </a:r>
            <a:r>
              <a:rPr lang="de-DE" dirty="0" err="1"/>
              <a:t>dent</a:t>
            </a:r>
            <a:r>
              <a:rPr lang="de-DE" dirty="0"/>
              <a:t>, </a:t>
            </a:r>
            <a:r>
              <a:rPr lang="de-DE" dirty="0" err="1"/>
              <a:t>similique</a:t>
            </a:r>
            <a:r>
              <a:rPr lang="de-DE" dirty="0"/>
              <a:t> </a:t>
            </a:r>
            <a:r>
              <a:rPr lang="de-DE" dirty="0" err="1"/>
              <a:t>sunt</a:t>
            </a:r>
            <a:r>
              <a:rPr lang="de-DE" dirty="0"/>
              <a:t> in culpa </a:t>
            </a:r>
            <a:r>
              <a:rPr lang="de-DE" dirty="0" err="1"/>
              <a:t>qui</a:t>
            </a:r>
            <a:r>
              <a:rPr lang="de-DE" dirty="0"/>
              <a:t> </a:t>
            </a:r>
            <a:r>
              <a:rPr lang="de-DE" dirty="0" err="1"/>
              <a:t>officia</a:t>
            </a:r>
            <a:r>
              <a:rPr lang="de-DE" dirty="0"/>
              <a:t> </a:t>
            </a:r>
            <a:r>
              <a:rPr lang="de-DE" dirty="0" err="1"/>
              <a:t>deserunt</a:t>
            </a:r>
            <a:r>
              <a:rPr lang="de-DE" dirty="0"/>
              <a:t> </a:t>
            </a:r>
            <a:r>
              <a:rPr lang="de-DE" dirty="0" err="1"/>
              <a:t>mollitia</a:t>
            </a:r>
            <a:r>
              <a:rPr lang="de-DE" dirty="0"/>
              <a:t> </a:t>
            </a:r>
            <a:r>
              <a:rPr lang="de-DE" dirty="0" err="1"/>
              <a:t>animi</a:t>
            </a:r>
            <a:r>
              <a:rPr lang="de-DE" dirty="0"/>
              <a:t>. </a:t>
            </a:r>
            <a:r>
              <a:rPr lang="de-DE" dirty="0" err="1"/>
              <a:t>Lorem</a:t>
            </a:r>
            <a:r>
              <a:rPr lang="de-DE" dirty="0"/>
              <a:t> </a:t>
            </a:r>
            <a:r>
              <a:rPr lang="de-DE" dirty="0" err="1"/>
              <a:t>IpsumCupiditate</a:t>
            </a:r>
            <a:r>
              <a:rPr lang="de-DE" dirty="0"/>
              <a:t> non </a:t>
            </a:r>
            <a:r>
              <a:rPr lang="de-DE" dirty="0" err="1"/>
              <a:t>provi</a:t>
            </a:r>
            <a:r>
              <a:rPr lang="de-DE" dirty="0"/>
              <a:t> </a:t>
            </a:r>
            <a:r>
              <a:rPr lang="de-DE" dirty="0" err="1"/>
              <a:t>dent</a:t>
            </a:r>
            <a:r>
              <a:rPr lang="de-DE" dirty="0"/>
              <a:t>, </a:t>
            </a:r>
            <a:r>
              <a:rPr lang="de-DE" dirty="0" err="1"/>
              <a:t>similique</a:t>
            </a:r>
            <a:r>
              <a:rPr lang="de-DE" dirty="0"/>
              <a:t> </a:t>
            </a:r>
            <a:r>
              <a:rPr lang="de-DE" dirty="0" err="1"/>
              <a:t>sunt</a:t>
            </a:r>
            <a:r>
              <a:rPr lang="de-DE" dirty="0"/>
              <a:t> in culpa </a:t>
            </a:r>
            <a:r>
              <a:rPr lang="de-DE" dirty="0" err="1"/>
              <a:t>qui</a:t>
            </a:r>
            <a:r>
              <a:rPr lang="de-DE" dirty="0"/>
              <a:t> </a:t>
            </a:r>
            <a:r>
              <a:rPr lang="de-DE" dirty="0" err="1"/>
              <a:t>offi</a:t>
            </a:r>
            <a:br>
              <a:rPr lang="de-DE" dirty="0"/>
            </a:br>
            <a:r>
              <a:rPr lang="de-DE" dirty="0"/>
              <a:t>Lores </a:t>
            </a:r>
            <a:r>
              <a:rPr lang="de-DE" dirty="0" err="1"/>
              <a:t>Geraula</a:t>
            </a:r>
            <a:r>
              <a:rPr lang="de-DE" dirty="0"/>
              <a:t> </a:t>
            </a:r>
            <a:r>
              <a:rPr lang="de-DE" dirty="0" err="1"/>
              <a:t>Mescia</a:t>
            </a:r>
            <a:r>
              <a:rPr lang="de-DE" dirty="0"/>
              <a:t>.</a:t>
            </a:r>
          </a:p>
        </p:txBody>
      </p:sp>
      <p:sp>
        <p:nvSpPr>
          <p:cNvPr id="7" name="Text Placeholder 3">
            <a:extLst>
              <a:ext uri="{FF2B5EF4-FFF2-40B4-BE49-F238E27FC236}">
                <a16:creationId xmlns:a16="http://schemas.microsoft.com/office/drawing/2014/main" id="{9EA8777E-4557-429B-838F-4213130D29CF}"/>
              </a:ext>
            </a:extLst>
          </p:cNvPr>
          <p:cNvSpPr>
            <a:spLocks noGrp="1"/>
          </p:cNvSpPr>
          <p:nvPr>
            <p:ph type="body" sz="quarter" idx="13"/>
          </p:nvPr>
        </p:nvSpPr>
        <p:spPr>
          <a:xfrm>
            <a:off x="7924800" y="3429000"/>
            <a:ext cx="3352800" cy="2057400"/>
          </a:xfrm>
          <a:prstGeom prst="rect">
            <a:avLst/>
          </a:prstGeom>
        </p:spPr>
        <p:txBody>
          <a:bodyPr/>
          <a:lstStyle/>
          <a:p>
            <a:r>
              <a:rPr lang="de-DE" b="1"/>
              <a:t>Standpunkte</a:t>
            </a:r>
          </a:p>
          <a:p>
            <a:endParaRPr lang="de-DE"/>
          </a:p>
          <a:p>
            <a:r>
              <a:rPr lang="de-DE" err="1"/>
              <a:t>Lorem</a:t>
            </a:r>
            <a:r>
              <a:rPr lang="de-DE"/>
              <a:t> </a:t>
            </a:r>
            <a:r>
              <a:rPr lang="de-DE" err="1"/>
              <a:t>Ipsum</a:t>
            </a:r>
            <a:r>
              <a:rPr lang="de-DE"/>
              <a:t> non </a:t>
            </a:r>
            <a:r>
              <a:rPr lang="de-DE" err="1"/>
              <a:t>provi</a:t>
            </a:r>
            <a:r>
              <a:rPr lang="de-DE"/>
              <a:t> </a:t>
            </a:r>
            <a:r>
              <a:rPr lang="de-DE" err="1"/>
              <a:t>dent</a:t>
            </a:r>
            <a:r>
              <a:rPr lang="de-DE"/>
              <a:t>, </a:t>
            </a:r>
            <a:r>
              <a:rPr lang="de-DE" err="1"/>
              <a:t>similique</a:t>
            </a:r>
            <a:r>
              <a:rPr lang="de-DE"/>
              <a:t> </a:t>
            </a:r>
            <a:r>
              <a:rPr lang="de-DE" err="1"/>
              <a:t>sunt</a:t>
            </a:r>
            <a:r>
              <a:rPr lang="de-DE"/>
              <a:t> in culpa </a:t>
            </a:r>
            <a:r>
              <a:rPr lang="de-DE" err="1"/>
              <a:t>qui</a:t>
            </a:r>
            <a:r>
              <a:rPr lang="de-DE"/>
              <a:t> </a:t>
            </a:r>
            <a:r>
              <a:rPr lang="de-DE" err="1"/>
              <a:t>officia</a:t>
            </a:r>
            <a:r>
              <a:rPr lang="de-DE"/>
              <a:t> </a:t>
            </a:r>
            <a:r>
              <a:rPr lang="de-DE" err="1"/>
              <a:t>deserunt</a:t>
            </a:r>
            <a:r>
              <a:rPr lang="de-DE"/>
              <a:t> </a:t>
            </a:r>
            <a:r>
              <a:rPr lang="de-DE" err="1"/>
              <a:t>mollitia</a:t>
            </a:r>
            <a:r>
              <a:rPr lang="de-DE"/>
              <a:t> </a:t>
            </a:r>
            <a:r>
              <a:rPr lang="de-DE" err="1"/>
              <a:t>animi</a:t>
            </a:r>
            <a:r>
              <a:rPr lang="de-DE"/>
              <a:t>. </a:t>
            </a:r>
            <a:r>
              <a:rPr lang="de-DE" err="1"/>
              <a:t>Lorem</a:t>
            </a:r>
            <a:r>
              <a:rPr lang="de-DE"/>
              <a:t> </a:t>
            </a:r>
            <a:r>
              <a:rPr lang="de-DE" err="1"/>
              <a:t>IpsumCupiditate</a:t>
            </a:r>
            <a:r>
              <a:rPr lang="de-DE"/>
              <a:t> non </a:t>
            </a:r>
            <a:r>
              <a:rPr lang="de-DE" err="1"/>
              <a:t>provi</a:t>
            </a:r>
            <a:r>
              <a:rPr lang="de-DE"/>
              <a:t> </a:t>
            </a:r>
            <a:r>
              <a:rPr lang="de-DE" err="1"/>
              <a:t>dent</a:t>
            </a:r>
            <a:r>
              <a:rPr lang="de-DE"/>
              <a:t>, </a:t>
            </a:r>
            <a:r>
              <a:rPr lang="de-DE" err="1"/>
              <a:t>similique</a:t>
            </a:r>
            <a:r>
              <a:rPr lang="de-DE"/>
              <a:t> </a:t>
            </a:r>
            <a:r>
              <a:rPr lang="de-DE" err="1"/>
              <a:t>sunt</a:t>
            </a:r>
            <a:r>
              <a:rPr lang="de-DE"/>
              <a:t> in culpa </a:t>
            </a:r>
            <a:r>
              <a:rPr lang="de-DE" err="1"/>
              <a:t>qui</a:t>
            </a:r>
            <a:r>
              <a:rPr lang="de-DE"/>
              <a:t> </a:t>
            </a:r>
            <a:r>
              <a:rPr lang="de-DE" err="1"/>
              <a:t>offi</a:t>
            </a:r>
            <a:br>
              <a:rPr lang="de-DE"/>
            </a:br>
            <a:r>
              <a:rPr lang="de-DE"/>
              <a:t>Lores </a:t>
            </a:r>
            <a:r>
              <a:rPr lang="de-DE" err="1"/>
              <a:t>Geraula</a:t>
            </a:r>
            <a:r>
              <a:rPr lang="de-DE"/>
              <a:t> </a:t>
            </a:r>
            <a:r>
              <a:rPr lang="de-DE" err="1"/>
              <a:t>Mescia</a:t>
            </a:r>
            <a:r>
              <a:rPr lang="de-DE"/>
              <a:t>.</a:t>
            </a:r>
          </a:p>
        </p:txBody>
      </p:sp>
      <p:sp>
        <p:nvSpPr>
          <p:cNvPr id="8" name="Text Placeholder 4">
            <a:extLst>
              <a:ext uri="{FF2B5EF4-FFF2-40B4-BE49-F238E27FC236}">
                <a16:creationId xmlns:a16="http://schemas.microsoft.com/office/drawing/2014/main" id="{FBB8C429-4AD0-4247-AB9D-0AF21E3B8F57}"/>
              </a:ext>
            </a:extLst>
          </p:cNvPr>
          <p:cNvSpPr>
            <a:spLocks noGrp="1"/>
          </p:cNvSpPr>
          <p:nvPr>
            <p:ph type="body" sz="quarter" idx="14" hasCustomPrompt="1"/>
          </p:nvPr>
        </p:nvSpPr>
        <p:spPr>
          <a:xfrm>
            <a:off x="7924800" y="990600"/>
            <a:ext cx="3352800" cy="2057400"/>
          </a:xfrm>
          <a:prstGeom prst="rect">
            <a:avLst/>
          </a:prstGeom>
        </p:spPr>
        <p:txBody>
          <a:bodyPr/>
          <a:lstStyle/>
          <a:p>
            <a:r>
              <a:rPr lang="de-DE" b="1" dirty="0"/>
              <a:t>Personal</a:t>
            </a:r>
          </a:p>
          <a:p>
            <a:endParaRPr lang="de-DE" dirty="0"/>
          </a:p>
          <a:p>
            <a:r>
              <a:rPr lang="de-DE" dirty="0" err="1"/>
              <a:t>Lorem</a:t>
            </a:r>
            <a:r>
              <a:rPr lang="de-DE" dirty="0"/>
              <a:t> Ipsum non </a:t>
            </a:r>
            <a:r>
              <a:rPr lang="de-DE" dirty="0" err="1"/>
              <a:t>provi</a:t>
            </a:r>
            <a:r>
              <a:rPr lang="de-DE" dirty="0"/>
              <a:t> </a:t>
            </a:r>
            <a:r>
              <a:rPr lang="de-DE" dirty="0" err="1"/>
              <a:t>dent</a:t>
            </a:r>
            <a:r>
              <a:rPr lang="de-DE" dirty="0"/>
              <a:t>, </a:t>
            </a:r>
            <a:r>
              <a:rPr lang="de-DE" dirty="0" err="1"/>
              <a:t>similique</a:t>
            </a:r>
            <a:r>
              <a:rPr lang="de-DE" dirty="0"/>
              <a:t> </a:t>
            </a:r>
            <a:r>
              <a:rPr lang="de-DE" dirty="0" err="1"/>
              <a:t>sunt</a:t>
            </a:r>
            <a:r>
              <a:rPr lang="de-DE" dirty="0"/>
              <a:t> in culpa </a:t>
            </a:r>
            <a:r>
              <a:rPr lang="de-DE" dirty="0" err="1"/>
              <a:t>qui</a:t>
            </a:r>
            <a:r>
              <a:rPr lang="de-DE" dirty="0"/>
              <a:t> </a:t>
            </a:r>
            <a:r>
              <a:rPr lang="de-DE" dirty="0" err="1"/>
              <a:t>officia</a:t>
            </a:r>
            <a:r>
              <a:rPr lang="de-DE" dirty="0"/>
              <a:t> </a:t>
            </a:r>
            <a:r>
              <a:rPr lang="de-DE" dirty="0" err="1"/>
              <a:t>deserunt</a:t>
            </a:r>
            <a:r>
              <a:rPr lang="de-DE" dirty="0"/>
              <a:t> </a:t>
            </a:r>
            <a:r>
              <a:rPr lang="de-DE" dirty="0" err="1"/>
              <a:t>mollitia</a:t>
            </a:r>
            <a:r>
              <a:rPr lang="de-DE" dirty="0"/>
              <a:t> </a:t>
            </a:r>
            <a:r>
              <a:rPr lang="de-DE" dirty="0" err="1"/>
              <a:t>animi</a:t>
            </a:r>
            <a:r>
              <a:rPr lang="de-DE" dirty="0"/>
              <a:t>. </a:t>
            </a:r>
            <a:r>
              <a:rPr lang="de-DE" dirty="0" err="1"/>
              <a:t>Lorem</a:t>
            </a:r>
            <a:r>
              <a:rPr lang="de-DE" dirty="0"/>
              <a:t> </a:t>
            </a:r>
            <a:r>
              <a:rPr lang="de-DE" dirty="0" err="1"/>
              <a:t>IpsumCupiditate</a:t>
            </a:r>
            <a:r>
              <a:rPr lang="de-DE" dirty="0"/>
              <a:t> non </a:t>
            </a:r>
            <a:r>
              <a:rPr lang="de-DE" dirty="0" err="1"/>
              <a:t>provi</a:t>
            </a:r>
            <a:r>
              <a:rPr lang="de-DE" dirty="0"/>
              <a:t> </a:t>
            </a:r>
            <a:r>
              <a:rPr lang="de-DE" dirty="0" err="1"/>
              <a:t>dent</a:t>
            </a:r>
            <a:r>
              <a:rPr lang="de-DE" dirty="0"/>
              <a:t>, </a:t>
            </a:r>
            <a:r>
              <a:rPr lang="de-DE" dirty="0" err="1"/>
              <a:t>similique</a:t>
            </a:r>
            <a:r>
              <a:rPr lang="de-DE" dirty="0"/>
              <a:t> </a:t>
            </a:r>
            <a:r>
              <a:rPr lang="de-DE" dirty="0" err="1"/>
              <a:t>sunt</a:t>
            </a:r>
            <a:endParaRPr lang="de-DE" dirty="0"/>
          </a:p>
        </p:txBody>
      </p:sp>
      <p:pic>
        <p:nvPicPr>
          <p:cNvPr id="9" name="Picture Placeholder 14">
            <a:extLst>
              <a:ext uri="{FF2B5EF4-FFF2-40B4-BE49-F238E27FC236}">
                <a16:creationId xmlns:a16="http://schemas.microsoft.com/office/drawing/2014/main" id="{F1E783BB-F9F1-421E-AEB7-3C4B1BCA56F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2336" b="2336"/>
          <a:stretch>
            <a:fillRect/>
          </a:stretch>
        </p:blipFill>
        <p:spPr>
          <a:xfrm>
            <a:off x="914400" y="3429000"/>
            <a:ext cx="1549400" cy="1549399"/>
          </a:xfrm>
          <a:prstGeom prst="rect">
            <a:avLst/>
          </a:prstGeom>
        </p:spPr>
      </p:pic>
      <p:pic>
        <p:nvPicPr>
          <p:cNvPr id="10" name="Picture Placeholder 12">
            <a:extLst>
              <a:ext uri="{FF2B5EF4-FFF2-40B4-BE49-F238E27FC236}">
                <a16:creationId xmlns:a16="http://schemas.microsoft.com/office/drawing/2014/main" id="{E6F375D9-27FA-4482-A189-16B80FAEB6B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2336" b="2336"/>
          <a:stretch>
            <a:fillRect/>
          </a:stretch>
        </p:blipFill>
        <p:spPr>
          <a:xfrm>
            <a:off x="914400" y="990600"/>
            <a:ext cx="1549400" cy="1549399"/>
          </a:xfrm>
          <a:prstGeom prst="rect">
            <a:avLst/>
          </a:prstGeom>
        </p:spPr>
      </p:pic>
      <p:pic>
        <p:nvPicPr>
          <p:cNvPr id="11" name="Picture Placeholder 18">
            <a:extLst>
              <a:ext uri="{FF2B5EF4-FFF2-40B4-BE49-F238E27FC236}">
                <a16:creationId xmlns:a16="http://schemas.microsoft.com/office/drawing/2014/main" id="{A0FE1D9D-C19B-40B6-8A89-6BFC0171262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t="2336" b="2336"/>
          <a:stretch>
            <a:fillRect/>
          </a:stretch>
        </p:blipFill>
        <p:spPr>
          <a:xfrm>
            <a:off x="6248402" y="3429000"/>
            <a:ext cx="1549400" cy="1549399"/>
          </a:xfrm>
          <a:prstGeom prst="rect">
            <a:avLst/>
          </a:prstGeom>
        </p:spPr>
      </p:pic>
      <p:pic>
        <p:nvPicPr>
          <p:cNvPr id="12" name="Picture Placeholder 16">
            <a:extLst>
              <a:ext uri="{FF2B5EF4-FFF2-40B4-BE49-F238E27FC236}">
                <a16:creationId xmlns:a16="http://schemas.microsoft.com/office/drawing/2014/main" id="{DAAC6D66-A557-4DEB-A17E-A9F215B303C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t="2336" b="2336"/>
          <a:stretch>
            <a:fillRect/>
          </a:stretch>
        </p:blipFill>
        <p:spPr>
          <a:xfrm>
            <a:off x="6248402" y="990600"/>
            <a:ext cx="1549400" cy="1549399"/>
          </a:xfrm>
          <a:prstGeom prst="rect">
            <a:avLst/>
          </a:prstGeom>
        </p:spPr>
      </p:pic>
    </p:spTree>
    <p:extLst>
      <p:ext uri="{BB962C8B-B14F-4D97-AF65-F5344CB8AC3E}">
        <p14:creationId xmlns:p14="http://schemas.microsoft.com/office/powerpoint/2010/main" val="1897205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_Marzipanfabrik">
    <p:bg>
      <p:bgPr>
        <a:solidFill>
          <a:schemeClr val="bg1"/>
        </a:solidFill>
        <a:effectLst/>
      </p:bgPr>
    </p:bg>
    <p:spTree>
      <p:nvGrpSpPr>
        <p:cNvPr id="1" name=""/>
        <p:cNvGrpSpPr/>
        <p:nvPr/>
      </p:nvGrpSpPr>
      <p:grpSpPr>
        <a:xfrm>
          <a:off x="0" y="0"/>
          <a:ext cx="0" cy="0"/>
          <a:chOff x="0" y="0"/>
          <a:chExt cx="0" cy="0"/>
        </a:xfrm>
      </p:grpSpPr>
      <p:sp>
        <p:nvSpPr>
          <p:cNvPr id="14" name="object 15">
            <a:extLst>
              <a:ext uri="{FF2B5EF4-FFF2-40B4-BE49-F238E27FC236}">
                <a16:creationId xmlns:a16="http://schemas.microsoft.com/office/drawing/2014/main" id="{08284673-443D-184B-B102-A4222C8AFD35}"/>
              </a:ext>
            </a:extLst>
          </p:cNvPr>
          <p:cNvSpPr txBox="1">
            <a:spLocks noGrp="1"/>
          </p:cNvSpPr>
          <p:nvPr>
            <p:ph type="title"/>
          </p:nvPr>
        </p:nvSpPr>
        <p:spPr>
          <a:xfrm>
            <a:off x="932299" y="2488323"/>
            <a:ext cx="10360136" cy="536044"/>
          </a:xfrm>
          <a:prstGeom prst="rect">
            <a:avLst/>
          </a:prstGeom>
        </p:spPr>
        <p:txBody>
          <a:bodyPr vert="horz" wrap="square" lIns="0" tIns="12700" rIns="0" bIns="0" rtlCol="0">
            <a:spAutoFit/>
          </a:bodyPr>
          <a:lstStyle>
            <a:lvl1pPr>
              <a:defRPr sz="3400"/>
            </a:lvl1pPr>
          </a:lstStyle>
          <a:p>
            <a:pPr marL="12700" marR="5080">
              <a:lnSpc>
                <a:spcPct val="100000"/>
              </a:lnSpc>
              <a:spcBef>
                <a:spcPts val="100"/>
              </a:spcBef>
            </a:pPr>
            <a:r>
              <a:rPr lang="en-GB" spc="20" dirty="0"/>
              <a:t>Click to edit Master title style</a:t>
            </a:r>
            <a:endParaRPr spc="30" dirty="0"/>
          </a:p>
        </p:txBody>
      </p:sp>
      <p:sp>
        <p:nvSpPr>
          <p:cNvPr id="25" name="Text Placeholder 6">
            <a:extLst>
              <a:ext uri="{FF2B5EF4-FFF2-40B4-BE49-F238E27FC236}">
                <a16:creationId xmlns:a16="http://schemas.microsoft.com/office/drawing/2014/main" id="{B02C7D4C-2D1C-B944-91D5-74F2F2DFAFF1}"/>
              </a:ext>
            </a:extLst>
          </p:cNvPr>
          <p:cNvSpPr>
            <a:spLocks noGrp="1"/>
          </p:cNvSpPr>
          <p:nvPr>
            <p:ph type="body" sz="quarter" idx="10" hasCustomPrompt="1"/>
          </p:nvPr>
        </p:nvSpPr>
        <p:spPr>
          <a:xfrm>
            <a:off x="931862" y="3717099"/>
            <a:ext cx="10360135" cy="703262"/>
          </a:xfrm>
          <a:prstGeom prst="rect">
            <a:avLst/>
          </a:prstGeom>
        </p:spPr>
        <p:txBody>
          <a:bodyPr lIns="0"/>
          <a:lstStyle>
            <a:lvl1pPr>
              <a:defRPr sz="22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marL="12700">
              <a:lnSpc>
                <a:spcPct val="100000"/>
              </a:lnSpc>
              <a:spcBef>
                <a:spcPts val="100"/>
              </a:spcBef>
            </a:pPr>
            <a:r>
              <a:rPr lang="de-DE" sz="2200" spc="15">
                <a:latin typeface="Arial"/>
                <a:cs typeface="Arial"/>
              </a:rPr>
              <a:t>Hier steht eine Untertitelzeile </a:t>
            </a:r>
            <a:r>
              <a:rPr lang="de-DE" sz="2200" spc="10">
                <a:latin typeface="Arial"/>
                <a:cs typeface="Arial"/>
              </a:rPr>
              <a:t>des</a:t>
            </a:r>
            <a:r>
              <a:rPr lang="de-DE" sz="2200" spc="80">
                <a:latin typeface="Arial"/>
                <a:cs typeface="Arial"/>
              </a:rPr>
              <a:t> </a:t>
            </a:r>
            <a:r>
              <a:rPr lang="de-DE" sz="2200" spc="5">
                <a:latin typeface="Arial"/>
                <a:cs typeface="Arial"/>
              </a:rPr>
              <a:t>Titels</a:t>
            </a:r>
            <a:endParaRPr lang="de-DE" sz="2200">
              <a:latin typeface="Arial"/>
              <a:cs typeface="Arial"/>
            </a:endParaRPr>
          </a:p>
        </p:txBody>
      </p:sp>
      <p:sp>
        <p:nvSpPr>
          <p:cNvPr id="26" name="Text Placeholder 10">
            <a:extLst>
              <a:ext uri="{FF2B5EF4-FFF2-40B4-BE49-F238E27FC236}">
                <a16:creationId xmlns:a16="http://schemas.microsoft.com/office/drawing/2014/main" id="{75C8F07C-2860-C842-9CDE-3A2C7896EFAE}"/>
              </a:ext>
            </a:extLst>
          </p:cNvPr>
          <p:cNvSpPr>
            <a:spLocks noGrp="1"/>
          </p:cNvSpPr>
          <p:nvPr>
            <p:ph type="body" sz="quarter" idx="11" hasCustomPrompt="1"/>
          </p:nvPr>
        </p:nvSpPr>
        <p:spPr>
          <a:xfrm>
            <a:off x="931863" y="4612658"/>
            <a:ext cx="10360134" cy="630921"/>
          </a:xfrm>
          <a:prstGeom prst="rect">
            <a:avLst/>
          </a:prstGeom>
        </p:spPr>
        <p:txBody>
          <a:bodyPr lIns="0"/>
          <a:lstStyle>
            <a:lvl1pPr>
              <a:defRPr sz="1600">
                <a:latin typeface="Arial" panose="020B0604020202020204" pitchFamily="34" charset="0"/>
                <a:cs typeface="Arial" panose="020B0604020202020204" pitchFamily="34" charset="0"/>
              </a:defRPr>
            </a:lvl1pPr>
          </a:lstStyle>
          <a:p>
            <a:pPr lvl="0"/>
            <a:r>
              <a:rPr lang="de-DE"/>
              <a:t>Name, der vortragenden Person(en)</a:t>
            </a:r>
          </a:p>
          <a:p>
            <a:pPr lvl="0"/>
            <a:r>
              <a:rPr lang="de-DE"/>
              <a:t>Ort, Datum</a:t>
            </a:r>
          </a:p>
        </p:txBody>
      </p:sp>
      <p:pic>
        <p:nvPicPr>
          <p:cNvPr id="17" name="Picture 16">
            <a:extLst>
              <a:ext uri="{FF2B5EF4-FFF2-40B4-BE49-F238E27FC236}">
                <a16:creationId xmlns:a16="http://schemas.microsoft.com/office/drawing/2014/main" id="{17BB7862-DCF6-D64E-A17B-8AC4C1D82AD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847736" y="685800"/>
            <a:ext cx="2700919" cy="788307"/>
          </a:xfrm>
          <a:prstGeom prst="rect">
            <a:avLst/>
          </a:prstGeom>
        </p:spPr>
      </p:pic>
      <p:pic>
        <p:nvPicPr>
          <p:cNvPr id="11" name="Bild" descr="Bild">
            <a:extLst>
              <a:ext uri="{FF2B5EF4-FFF2-40B4-BE49-F238E27FC236}">
                <a16:creationId xmlns:a16="http://schemas.microsoft.com/office/drawing/2014/main" id="{DA11C947-2072-45E6-BB98-72C27EB2E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2285" y="6364754"/>
            <a:ext cx="1983758" cy="201517"/>
          </a:xfrm>
          <a:prstGeom prst="rect">
            <a:avLst/>
          </a:prstGeom>
          <a:ln w="12700">
            <a:miter lim="400000"/>
          </a:ln>
        </p:spPr>
      </p:pic>
    </p:spTree>
    <p:extLst>
      <p:ext uri="{BB962C8B-B14F-4D97-AF65-F5344CB8AC3E}">
        <p14:creationId xmlns:p14="http://schemas.microsoft.com/office/powerpoint/2010/main" val="2166830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hart Tabelle_Kreis">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DCBEDD0-1AA4-4F37-854D-562089CA699E}"/>
              </a:ext>
            </a:extLst>
          </p:cNvPr>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4" name="Slide Number Placeholder 2">
            <a:extLst>
              <a:ext uri="{FF2B5EF4-FFF2-40B4-BE49-F238E27FC236}">
                <a16:creationId xmlns:a16="http://schemas.microsoft.com/office/drawing/2014/main" id="{74A5EE6B-6985-4539-A575-81F0495CC215}"/>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
        <p:nvSpPr>
          <p:cNvPr id="7" name="Titel 2">
            <a:extLst>
              <a:ext uri="{FF2B5EF4-FFF2-40B4-BE49-F238E27FC236}">
                <a16:creationId xmlns:a16="http://schemas.microsoft.com/office/drawing/2014/main" id="{9EB8C559-7027-4EEC-861C-A3E62AA18EFB}"/>
              </a:ext>
            </a:extLst>
          </p:cNvPr>
          <p:cNvSpPr>
            <a:spLocks noGrp="1"/>
          </p:cNvSpPr>
          <p:nvPr>
            <p:ph type="title"/>
          </p:nvPr>
        </p:nvSpPr>
        <p:spPr>
          <a:xfrm>
            <a:off x="2179726" y="686455"/>
            <a:ext cx="7832547" cy="430887"/>
          </a:xfrm>
        </p:spPr>
        <p:txBody>
          <a:bodyPr/>
          <a:lstStyle/>
          <a:p>
            <a:endParaRPr lang="de-DE"/>
          </a:p>
        </p:txBody>
      </p:sp>
      <p:graphicFrame>
        <p:nvGraphicFramePr>
          <p:cNvPr id="8" name="Chart Placeholder 3">
            <a:extLst>
              <a:ext uri="{FF2B5EF4-FFF2-40B4-BE49-F238E27FC236}">
                <a16:creationId xmlns:a16="http://schemas.microsoft.com/office/drawing/2014/main" id="{886E08D3-EA60-4AD8-A517-72CAD1A211B7}"/>
              </a:ext>
            </a:extLst>
          </p:cNvPr>
          <p:cNvGraphicFramePr>
            <a:graphicFrameLocks/>
          </p:cNvGraphicFramePr>
          <p:nvPr userDrawn="1"/>
        </p:nvGraphicFramePr>
        <p:xfrm>
          <a:off x="914400" y="1209675"/>
          <a:ext cx="10377488" cy="488632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4">
            <a:extLst>
              <a:ext uri="{FF2B5EF4-FFF2-40B4-BE49-F238E27FC236}">
                <a16:creationId xmlns:a16="http://schemas.microsoft.com/office/drawing/2014/main" id="{D61E6AB5-4ABD-4586-BF1E-590CAB83EC1C}"/>
              </a:ext>
            </a:extLst>
          </p:cNvPr>
          <p:cNvSpPr txBox="1"/>
          <p:nvPr userDrawn="1"/>
        </p:nvSpPr>
        <p:spPr>
          <a:xfrm>
            <a:off x="1600200" y="1752600"/>
            <a:ext cx="1828800" cy="307777"/>
          </a:xfrm>
          <a:prstGeom prst="rect">
            <a:avLst/>
          </a:prstGeom>
          <a:noFill/>
        </p:spPr>
        <p:txBody>
          <a:bodyPr wrap="square" rtlCol="0">
            <a:spAutoFit/>
          </a:bodyPr>
          <a:lstStyle/>
          <a:p>
            <a:r>
              <a:rPr lang="de-DE" sz="1400" dirty="0" err="1"/>
              <a:t>abzügl</a:t>
            </a:r>
            <a:r>
              <a:rPr lang="de-DE" sz="1400" dirty="0"/>
              <a:t>. Investitionen</a:t>
            </a:r>
          </a:p>
        </p:txBody>
      </p:sp>
      <p:sp>
        <p:nvSpPr>
          <p:cNvPr id="10" name="TextBox 5">
            <a:extLst>
              <a:ext uri="{FF2B5EF4-FFF2-40B4-BE49-F238E27FC236}">
                <a16:creationId xmlns:a16="http://schemas.microsoft.com/office/drawing/2014/main" id="{9FA9B740-C84F-4A4A-A63B-021FB7EBE037}"/>
              </a:ext>
            </a:extLst>
          </p:cNvPr>
          <p:cNvSpPr txBox="1"/>
          <p:nvPr userDrawn="1"/>
        </p:nvSpPr>
        <p:spPr>
          <a:xfrm>
            <a:off x="1447800" y="5289946"/>
            <a:ext cx="1981200" cy="307777"/>
          </a:xfrm>
          <a:prstGeom prst="rect">
            <a:avLst/>
          </a:prstGeom>
          <a:noFill/>
        </p:spPr>
        <p:txBody>
          <a:bodyPr wrap="square" rtlCol="0">
            <a:spAutoFit/>
          </a:bodyPr>
          <a:lstStyle/>
          <a:p>
            <a:r>
              <a:rPr lang="de-DE" sz="1400"/>
              <a:t>Weitere Anmerkungen</a:t>
            </a:r>
          </a:p>
        </p:txBody>
      </p:sp>
      <p:cxnSp>
        <p:nvCxnSpPr>
          <p:cNvPr id="11" name="Straight Connector 7">
            <a:extLst>
              <a:ext uri="{FF2B5EF4-FFF2-40B4-BE49-F238E27FC236}">
                <a16:creationId xmlns:a16="http://schemas.microsoft.com/office/drawing/2014/main" id="{1C196D3A-B7B0-4959-B3F7-3D170B0D9338}"/>
              </a:ext>
            </a:extLst>
          </p:cNvPr>
          <p:cNvCxnSpPr/>
          <p:nvPr userDrawn="1"/>
        </p:nvCxnSpPr>
        <p:spPr>
          <a:xfrm flipV="1">
            <a:off x="3352800" y="4797624"/>
            <a:ext cx="990600" cy="609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8">
            <a:extLst>
              <a:ext uri="{FF2B5EF4-FFF2-40B4-BE49-F238E27FC236}">
                <a16:creationId xmlns:a16="http://schemas.microsoft.com/office/drawing/2014/main" id="{5449B5A4-33FD-4E0D-8CC7-B7B58069BEB6}"/>
              </a:ext>
            </a:extLst>
          </p:cNvPr>
          <p:cNvCxnSpPr>
            <a:cxnSpLocks/>
          </p:cNvCxnSpPr>
          <p:nvPr userDrawn="1"/>
        </p:nvCxnSpPr>
        <p:spPr>
          <a:xfrm>
            <a:off x="3439313" y="1981200"/>
            <a:ext cx="944193" cy="513831"/>
          </a:xfrm>
          <a:prstGeom prst="line">
            <a:avLst/>
          </a:prstGeom>
          <a:ln>
            <a:solidFill>
              <a:schemeClr val="tx2">
                <a:lumMod val="10000"/>
                <a:lumOff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8375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hart Tabelle_Balken">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DCBEDD0-1AA4-4F37-854D-562089CA699E}"/>
              </a:ext>
            </a:extLst>
          </p:cNvPr>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4" name="Slide Number Placeholder 2">
            <a:extLst>
              <a:ext uri="{FF2B5EF4-FFF2-40B4-BE49-F238E27FC236}">
                <a16:creationId xmlns:a16="http://schemas.microsoft.com/office/drawing/2014/main" id="{74A5EE6B-6985-4539-A575-81F0495CC215}"/>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
        <p:nvSpPr>
          <p:cNvPr id="5" name="Titel 2">
            <a:extLst>
              <a:ext uri="{FF2B5EF4-FFF2-40B4-BE49-F238E27FC236}">
                <a16:creationId xmlns:a16="http://schemas.microsoft.com/office/drawing/2014/main" id="{2A1B1CA4-8212-4E07-AA29-C426BEDD8276}"/>
              </a:ext>
            </a:extLst>
          </p:cNvPr>
          <p:cNvSpPr>
            <a:spLocks noGrp="1"/>
          </p:cNvSpPr>
          <p:nvPr>
            <p:ph type="title"/>
          </p:nvPr>
        </p:nvSpPr>
        <p:spPr>
          <a:xfrm>
            <a:off x="2179726" y="685800"/>
            <a:ext cx="7832547" cy="430887"/>
          </a:xfrm>
        </p:spPr>
        <p:txBody>
          <a:bodyPr/>
          <a:lstStyle/>
          <a:p>
            <a:endParaRPr lang="de-DE"/>
          </a:p>
        </p:txBody>
      </p:sp>
      <p:graphicFrame>
        <p:nvGraphicFramePr>
          <p:cNvPr id="6" name="Chart Placeholder 3">
            <a:extLst>
              <a:ext uri="{FF2B5EF4-FFF2-40B4-BE49-F238E27FC236}">
                <a16:creationId xmlns:a16="http://schemas.microsoft.com/office/drawing/2014/main" id="{94FC8AE5-D955-4B3E-8649-26FF3316670C}"/>
              </a:ext>
            </a:extLst>
          </p:cNvPr>
          <p:cNvGraphicFramePr>
            <a:graphicFrameLocks/>
          </p:cNvGraphicFramePr>
          <p:nvPr userDrawn="1"/>
        </p:nvGraphicFramePr>
        <p:xfrm>
          <a:off x="914400" y="1247775"/>
          <a:ext cx="10363200" cy="4886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5499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hart Tabelle_Balken hoch">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DCBEDD0-1AA4-4F37-854D-562089CA699E}"/>
              </a:ext>
            </a:extLst>
          </p:cNvPr>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4" name="Slide Number Placeholder 2">
            <a:extLst>
              <a:ext uri="{FF2B5EF4-FFF2-40B4-BE49-F238E27FC236}">
                <a16:creationId xmlns:a16="http://schemas.microsoft.com/office/drawing/2014/main" id="{74A5EE6B-6985-4539-A575-81F0495CC215}"/>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
        <p:nvSpPr>
          <p:cNvPr id="5" name="Titel 2">
            <a:extLst>
              <a:ext uri="{FF2B5EF4-FFF2-40B4-BE49-F238E27FC236}">
                <a16:creationId xmlns:a16="http://schemas.microsoft.com/office/drawing/2014/main" id="{E7F7FBCC-103A-4CBF-A012-00A337B1D49E}"/>
              </a:ext>
            </a:extLst>
          </p:cNvPr>
          <p:cNvSpPr>
            <a:spLocks noGrp="1"/>
          </p:cNvSpPr>
          <p:nvPr>
            <p:ph type="title"/>
          </p:nvPr>
        </p:nvSpPr>
        <p:spPr>
          <a:xfrm>
            <a:off x="2179726" y="685800"/>
            <a:ext cx="7832547" cy="430887"/>
          </a:xfrm>
        </p:spPr>
        <p:txBody>
          <a:bodyPr/>
          <a:lstStyle/>
          <a:p>
            <a:endParaRPr lang="de-DE"/>
          </a:p>
        </p:txBody>
      </p:sp>
      <p:graphicFrame>
        <p:nvGraphicFramePr>
          <p:cNvPr id="6" name="Chart Placeholder 3">
            <a:extLst>
              <a:ext uri="{FF2B5EF4-FFF2-40B4-BE49-F238E27FC236}">
                <a16:creationId xmlns:a16="http://schemas.microsoft.com/office/drawing/2014/main" id="{20175C39-20F8-48DD-A30D-0334D91E437D}"/>
              </a:ext>
            </a:extLst>
          </p:cNvPr>
          <p:cNvGraphicFramePr>
            <a:graphicFrameLocks/>
          </p:cNvGraphicFramePr>
          <p:nvPr userDrawn="1"/>
        </p:nvGraphicFramePr>
        <p:xfrm>
          <a:off x="914400" y="1247775"/>
          <a:ext cx="10363200" cy="4886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27173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hart Tabelle_Linie">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DCBEDD0-1AA4-4F37-854D-562089CA699E}"/>
              </a:ext>
            </a:extLst>
          </p:cNvPr>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4" name="Slide Number Placeholder 2">
            <a:extLst>
              <a:ext uri="{FF2B5EF4-FFF2-40B4-BE49-F238E27FC236}">
                <a16:creationId xmlns:a16="http://schemas.microsoft.com/office/drawing/2014/main" id="{74A5EE6B-6985-4539-A575-81F0495CC215}"/>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
        <p:nvSpPr>
          <p:cNvPr id="5" name="Titel 2">
            <a:extLst>
              <a:ext uri="{FF2B5EF4-FFF2-40B4-BE49-F238E27FC236}">
                <a16:creationId xmlns:a16="http://schemas.microsoft.com/office/drawing/2014/main" id="{91048C44-6835-437D-A8C2-BDBEFB30752E}"/>
              </a:ext>
            </a:extLst>
          </p:cNvPr>
          <p:cNvSpPr>
            <a:spLocks noGrp="1"/>
          </p:cNvSpPr>
          <p:nvPr>
            <p:ph type="title"/>
          </p:nvPr>
        </p:nvSpPr>
        <p:spPr>
          <a:xfrm>
            <a:off x="2179726" y="686455"/>
            <a:ext cx="7832547" cy="430887"/>
          </a:xfrm>
        </p:spPr>
        <p:txBody>
          <a:bodyPr/>
          <a:lstStyle/>
          <a:p>
            <a:endParaRPr lang="de-DE"/>
          </a:p>
        </p:txBody>
      </p:sp>
      <p:graphicFrame>
        <p:nvGraphicFramePr>
          <p:cNvPr id="6" name="Chart Placeholder 3">
            <a:extLst>
              <a:ext uri="{FF2B5EF4-FFF2-40B4-BE49-F238E27FC236}">
                <a16:creationId xmlns:a16="http://schemas.microsoft.com/office/drawing/2014/main" id="{D795F113-23F4-4F74-8054-CA06A2D9FE33}"/>
              </a:ext>
            </a:extLst>
          </p:cNvPr>
          <p:cNvGraphicFramePr>
            <a:graphicFrameLocks/>
          </p:cNvGraphicFramePr>
          <p:nvPr userDrawn="1">
            <p:extLst>
              <p:ext uri="{D42A27DB-BD31-4B8C-83A1-F6EECF244321}">
                <p14:modId xmlns:p14="http://schemas.microsoft.com/office/powerpoint/2010/main" val="3919694825"/>
              </p:ext>
            </p:extLst>
          </p:nvPr>
        </p:nvGraphicFramePr>
        <p:xfrm>
          <a:off x="914400" y="1209675"/>
          <a:ext cx="10377488" cy="4886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8736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Chart SmartArt_2_Kreise">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DCBEDD0-1AA4-4F37-854D-562089CA699E}"/>
              </a:ext>
            </a:extLst>
          </p:cNvPr>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4" name="Slide Number Placeholder 2">
            <a:extLst>
              <a:ext uri="{FF2B5EF4-FFF2-40B4-BE49-F238E27FC236}">
                <a16:creationId xmlns:a16="http://schemas.microsoft.com/office/drawing/2014/main" id="{74A5EE6B-6985-4539-A575-81F0495CC215}"/>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
        <p:nvSpPr>
          <p:cNvPr id="5" name="Titel 8">
            <a:extLst>
              <a:ext uri="{FF2B5EF4-FFF2-40B4-BE49-F238E27FC236}">
                <a16:creationId xmlns:a16="http://schemas.microsoft.com/office/drawing/2014/main" id="{7B6404F6-E22C-4743-B83E-BB312508F893}"/>
              </a:ext>
            </a:extLst>
          </p:cNvPr>
          <p:cNvSpPr>
            <a:spLocks noGrp="1"/>
          </p:cNvSpPr>
          <p:nvPr>
            <p:ph type="title"/>
          </p:nvPr>
        </p:nvSpPr>
        <p:spPr>
          <a:xfrm>
            <a:off x="2179726" y="686455"/>
            <a:ext cx="7832547" cy="430887"/>
          </a:xfrm>
        </p:spPr>
        <p:txBody>
          <a:bodyPr/>
          <a:lstStyle/>
          <a:p>
            <a:endParaRPr lang="de-DE"/>
          </a:p>
        </p:txBody>
      </p:sp>
      <p:sp>
        <p:nvSpPr>
          <p:cNvPr id="6" name="Oval 3">
            <a:extLst>
              <a:ext uri="{FF2B5EF4-FFF2-40B4-BE49-F238E27FC236}">
                <a16:creationId xmlns:a16="http://schemas.microsoft.com/office/drawing/2014/main" id="{0A19A021-AAF8-4650-8140-D7B71408B6B9}"/>
              </a:ext>
            </a:extLst>
          </p:cNvPr>
          <p:cNvSpPr/>
          <p:nvPr userDrawn="1"/>
        </p:nvSpPr>
        <p:spPr>
          <a:xfrm>
            <a:off x="2933700" y="2247900"/>
            <a:ext cx="2362200" cy="2362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b="1"/>
              <a:t>Erkundung</a:t>
            </a:r>
          </a:p>
        </p:txBody>
      </p:sp>
      <p:sp>
        <p:nvSpPr>
          <p:cNvPr id="7" name="Oval 4">
            <a:extLst>
              <a:ext uri="{FF2B5EF4-FFF2-40B4-BE49-F238E27FC236}">
                <a16:creationId xmlns:a16="http://schemas.microsoft.com/office/drawing/2014/main" id="{15C7E153-230B-4615-A51E-4A2B785E7A77}"/>
              </a:ext>
            </a:extLst>
          </p:cNvPr>
          <p:cNvSpPr/>
          <p:nvPr userDrawn="1"/>
        </p:nvSpPr>
        <p:spPr>
          <a:xfrm>
            <a:off x="7010400" y="2247900"/>
            <a:ext cx="2362200" cy="2362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b="1" dirty="0"/>
              <a:t>Investition</a:t>
            </a:r>
          </a:p>
        </p:txBody>
      </p:sp>
      <p:sp>
        <p:nvSpPr>
          <p:cNvPr id="8" name="Chevron 6">
            <a:extLst>
              <a:ext uri="{FF2B5EF4-FFF2-40B4-BE49-F238E27FC236}">
                <a16:creationId xmlns:a16="http://schemas.microsoft.com/office/drawing/2014/main" id="{F4247388-9684-4E8C-80C0-174C2C2A1506}"/>
              </a:ext>
            </a:extLst>
          </p:cNvPr>
          <p:cNvSpPr/>
          <p:nvPr userDrawn="1"/>
        </p:nvSpPr>
        <p:spPr>
          <a:xfrm>
            <a:off x="5676900" y="3124200"/>
            <a:ext cx="838200" cy="609600"/>
          </a:xfrm>
          <a:prstGeom prst="chevron">
            <a:avLst>
              <a:gd name="adj" fmla="val 44792"/>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solidFill>
                <a:schemeClr val="tx1"/>
              </a:solidFill>
            </a:endParaRPr>
          </a:p>
        </p:txBody>
      </p:sp>
    </p:spTree>
    <p:extLst>
      <p:ext uri="{BB962C8B-B14F-4D97-AF65-F5344CB8AC3E}">
        <p14:creationId xmlns:p14="http://schemas.microsoft.com/office/powerpoint/2010/main" val="14464737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Chart SmartArt_3_Kreise">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DCBEDD0-1AA4-4F37-854D-562089CA699E}"/>
              </a:ext>
            </a:extLst>
          </p:cNvPr>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4" name="Slide Number Placeholder 2">
            <a:extLst>
              <a:ext uri="{FF2B5EF4-FFF2-40B4-BE49-F238E27FC236}">
                <a16:creationId xmlns:a16="http://schemas.microsoft.com/office/drawing/2014/main" id="{74A5EE6B-6985-4539-A575-81F0495CC215}"/>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
        <p:nvSpPr>
          <p:cNvPr id="5" name="Titel 10">
            <a:extLst>
              <a:ext uri="{FF2B5EF4-FFF2-40B4-BE49-F238E27FC236}">
                <a16:creationId xmlns:a16="http://schemas.microsoft.com/office/drawing/2014/main" id="{C808AC2B-B71A-4866-94F0-5079C2EC6946}"/>
              </a:ext>
            </a:extLst>
          </p:cNvPr>
          <p:cNvSpPr>
            <a:spLocks noGrp="1"/>
          </p:cNvSpPr>
          <p:nvPr>
            <p:ph type="title"/>
          </p:nvPr>
        </p:nvSpPr>
        <p:spPr>
          <a:xfrm>
            <a:off x="2179726" y="685800"/>
            <a:ext cx="7832547" cy="430887"/>
          </a:xfrm>
        </p:spPr>
        <p:txBody>
          <a:bodyPr/>
          <a:lstStyle/>
          <a:p>
            <a:endParaRPr lang="de-DE"/>
          </a:p>
        </p:txBody>
      </p:sp>
      <p:sp>
        <p:nvSpPr>
          <p:cNvPr id="6" name="Oval 3">
            <a:extLst>
              <a:ext uri="{FF2B5EF4-FFF2-40B4-BE49-F238E27FC236}">
                <a16:creationId xmlns:a16="http://schemas.microsoft.com/office/drawing/2014/main" id="{18228912-9078-4181-BF6F-BA8DC5F4ADD3}"/>
              </a:ext>
            </a:extLst>
          </p:cNvPr>
          <p:cNvSpPr/>
          <p:nvPr userDrawn="1"/>
        </p:nvSpPr>
        <p:spPr>
          <a:xfrm>
            <a:off x="838200" y="2247900"/>
            <a:ext cx="2362200" cy="2362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b="1"/>
              <a:t>Erkundung</a:t>
            </a:r>
          </a:p>
        </p:txBody>
      </p:sp>
      <p:sp>
        <p:nvSpPr>
          <p:cNvPr id="7" name="Oval 4">
            <a:extLst>
              <a:ext uri="{FF2B5EF4-FFF2-40B4-BE49-F238E27FC236}">
                <a16:creationId xmlns:a16="http://schemas.microsoft.com/office/drawing/2014/main" id="{DAE8DEB4-7241-4694-9FB0-B9C5BBB6406A}"/>
              </a:ext>
            </a:extLst>
          </p:cNvPr>
          <p:cNvSpPr/>
          <p:nvPr userDrawn="1"/>
        </p:nvSpPr>
        <p:spPr>
          <a:xfrm>
            <a:off x="4914900" y="2247900"/>
            <a:ext cx="2362200" cy="2362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b="1" dirty="0"/>
              <a:t>Investition</a:t>
            </a:r>
          </a:p>
        </p:txBody>
      </p:sp>
      <p:sp>
        <p:nvSpPr>
          <p:cNvPr id="8" name="Oval 5">
            <a:extLst>
              <a:ext uri="{FF2B5EF4-FFF2-40B4-BE49-F238E27FC236}">
                <a16:creationId xmlns:a16="http://schemas.microsoft.com/office/drawing/2014/main" id="{7EEC1597-EDBB-4E56-A31C-2B61DB56EF6B}"/>
              </a:ext>
            </a:extLst>
          </p:cNvPr>
          <p:cNvSpPr/>
          <p:nvPr userDrawn="1"/>
        </p:nvSpPr>
        <p:spPr>
          <a:xfrm>
            <a:off x="8991600" y="2247900"/>
            <a:ext cx="2362200" cy="2362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b="1"/>
              <a:t>Steuerung</a:t>
            </a:r>
          </a:p>
        </p:txBody>
      </p:sp>
      <p:sp>
        <p:nvSpPr>
          <p:cNvPr id="9" name="Chevron 6">
            <a:extLst>
              <a:ext uri="{FF2B5EF4-FFF2-40B4-BE49-F238E27FC236}">
                <a16:creationId xmlns:a16="http://schemas.microsoft.com/office/drawing/2014/main" id="{8068C100-0113-4822-A80F-CE1C39E35D2E}"/>
              </a:ext>
            </a:extLst>
          </p:cNvPr>
          <p:cNvSpPr/>
          <p:nvPr userDrawn="1"/>
        </p:nvSpPr>
        <p:spPr>
          <a:xfrm>
            <a:off x="3581400" y="3124200"/>
            <a:ext cx="838200" cy="609600"/>
          </a:xfrm>
          <a:prstGeom prst="chevron">
            <a:avLst>
              <a:gd name="adj" fmla="val 44792"/>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solidFill>
                <a:schemeClr val="tx1"/>
              </a:solidFill>
            </a:endParaRPr>
          </a:p>
        </p:txBody>
      </p:sp>
      <p:sp>
        <p:nvSpPr>
          <p:cNvPr id="10" name="Chevron 8">
            <a:extLst>
              <a:ext uri="{FF2B5EF4-FFF2-40B4-BE49-F238E27FC236}">
                <a16:creationId xmlns:a16="http://schemas.microsoft.com/office/drawing/2014/main" id="{BE7E8526-EF26-45F4-94CB-7E4072511770}"/>
              </a:ext>
            </a:extLst>
          </p:cNvPr>
          <p:cNvSpPr/>
          <p:nvPr userDrawn="1"/>
        </p:nvSpPr>
        <p:spPr>
          <a:xfrm>
            <a:off x="7696200" y="3124200"/>
            <a:ext cx="838200" cy="609600"/>
          </a:xfrm>
          <a:prstGeom prst="chevron">
            <a:avLst>
              <a:gd name="adj" fmla="val 44792"/>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solidFill>
                <a:schemeClr val="tx1"/>
              </a:solidFill>
            </a:endParaRPr>
          </a:p>
        </p:txBody>
      </p:sp>
    </p:spTree>
    <p:extLst>
      <p:ext uri="{BB962C8B-B14F-4D97-AF65-F5344CB8AC3E}">
        <p14:creationId xmlns:p14="http://schemas.microsoft.com/office/powerpoint/2010/main" val="25690660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hart SmartArt_4_Kreise">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DCBEDD0-1AA4-4F37-854D-562089CA699E}"/>
              </a:ext>
            </a:extLst>
          </p:cNvPr>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4" name="Slide Number Placeholder 2">
            <a:extLst>
              <a:ext uri="{FF2B5EF4-FFF2-40B4-BE49-F238E27FC236}">
                <a16:creationId xmlns:a16="http://schemas.microsoft.com/office/drawing/2014/main" id="{74A5EE6B-6985-4539-A575-81F0495CC215}"/>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
        <p:nvSpPr>
          <p:cNvPr id="5" name="Title 2">
            <a:extLst>
              <a:ext uri="{FF2B5EF4-FFF2-40B4-BE49-F238E27FC236}">
                <a16:creationId xmlns:a16="http://schemas.microsoft.com/office/drawing/2014/main" id="{99702E15-21AD-4EC1-BF3F-AC2FE3DF0E73}"/>
              </a:ext>
            </a:extLst>
          </p:cNvPr>
          <p:cNvSpPr>
            <a:spLocks noGrp="1"/>
          </p:cNvSpPr>
          <p:nvPr>
            <p:ph type="title"/>
          </p:nvPr>
        </p:nvSpPr>
        <p:spPr>
          <a:xfrm>
            <a:off x="2179726" y="685800"/>
            <a:ext cx="7832547" cy="430887"/>
          </a:xfrm>
        </p:spPr>
        <p:txBody>
          <a:bodyPr/>
          <a:lstStyle/>
          <a:p>
            <a:endParaRPr lang="de-DE"/>
          </a:p>
        </p:txBody>
      </p:sp>
      <p:sp>
        <p:nvSpPr>
          <p:cNvPr id="6" name="Oval 3">
            <a:extLst>
              <a:ext uri="{FF2B5EF4-FFF2-40B4-BE49-F238E27FC236}">
                <a16:creationId xmlns:a16="http://schemas.microsoft.com/office/drawing/2014/main" id="{CAEDE819-8D08-4E52-9431-67E94A9C4159}"/>
              </a:ext>
            </a:extLst>
          </p:cNvPr>
          <p:cNvSpPr/>
          <p:nvPr userDrawn="1"/>
        </p:nvSpPr>
        <p:spPr>
          <a:xfrm>
            <a:off x="924437" y="2438400"/>
            <a:ext cx="2019300" cy="2019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b="1"/>
              <a:t>Erkundung</a:t>
            </a:r>
          </a:p>
        </p:txBody>
      </p:sp>
      <p:sp>
        <p:nvSpPr>
          <p:cNvPr id="7" name="Oval 4">
            <a:extLst>
              <a:ext uri="{FF2B5EF4-FFF2-40B4-BE49-F238E27FC236}">
                <a16:creationId xmlns:a16="http://schemas.microsoft.com/office/drawing/2014/main" id="{64C27F03-4C2B-4808-B169-E4E5F5A3A96D}"/>
              </a:ext>
            </a:extLst>
          </p:cNvPr>
          <p:cNvSpPr/>
          <p:nvPr userDrawn="1"/>
        </p:nvSpPr>
        <p:spPr>
          <a:xfrm>
            <a:off x="3699013" y="2438400"/>
            <a:ext cx="2019300" cy="2019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b="1"/>
              <a:t>Investition</a:t>
            </a:r>
          </a:p>
        </p:txBody>
      </p:sp>
      <p:sp>
        <p:nvSpPr>
          <p:cNvPr id="8" name="Chevron 6">
            <a:extLst>
              <a:ext uri="{FF2B5EF4-FFF2-40B4-BE49-F238E27FC236}">
                <a16:creationId xmlns:a16="http://schemas.microsoft.com/office/drawing/2014/main" id="{67A9E86D-30AD-4727-9A2C-B52249214128}"/>
              </a:ext>
            </a:extLst>
          </p:cNvPr>
          <p:cNvSpPr/>
          <p:nvPr userDrawn="1"/>
        </p:nvSpPr>
        <p:spPr>
          <a:xfrm>
            <a:off x="3052970" y="3258941"/>
            <a:ext cx="520050" cy="378218"/>
          </a:xfrm>
          <a:prstGeom prst="chevron">
            <a:avLst>
              <a:gd name="adj" fmla="val 44792"/>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solidFill>
                <a:schemeClr val="tx1"/>
              </a:solidFill>
            </a:endParaRPr>
          </a:p>
        </p:txBody>
      </p:sp>
      <p:sp>
        <p:nvSpPr>
          <p:cNvPr id="9" name="Oval 7">
            <a:extLst>
              <a:ext uri="{FF2B5EF4-FFF2-40B4-BE49-F238E27FC236}">
                <a16:creationId xmlns:a16="http://schemas.microsoft.com/office/drawing/2014/main" id="{A0330E94-E8D3-4C0F-89A1-DE1CBBAE13EE}"/>
              </a:ext>
            </a:extLst>
          </p:cNvPr>
          <p:cNvSpPr/>
          <p:nvPr userDrawn="1"/>
        </p:nvSpPr>
        <p:spPr>
          <a:xfrm>
            <a:off x="6473589" y="2438400"/>
            <a:ext cx="2019300" cy="2019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b="1"/>
              <a:t>Erkundung</a:t>
            </a:r>
          </a:p>
        </p:txBody>
      </p:sp>
      <p:sp>
        <p:nvSpPr>
          <p:cNvPr id="10" name="Oval 8">
            <a:extLst>
              <a:ext uri="{FF2B5EF4-FFF2-40B4-BE49-F238E27FC236}">
                <a16:creationId xmlns:a16="http://schemas.microsoft.com/office/drawing/2014/main" id="{2E771DA8-049F-47DF-93D4-2684A77445E5}"/>
              </a:ext>
            </a:extLst>
          </p:cNvPr>
          <p:cNvSpPr/>
          <p:nvPr userDrawn="1"/>
        </p:nvSpPr>
        <p:spPr>
          <a:xfrm>
            <a:off x="9248165" y="2438400"/>
            <a:ext cx="2019300" cy="2019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b="1" err="1"/>
              <a:t>Invesition</a:t>
            </a:r>
            <a:endParaRPr lang="de-DE" b="1"/>
          </a:p>
        </p:txBody>
      </p:sp>
      <p:sp>
        <p:nvSpPr>
          <p:cNvPr id="11" name="Chevron 11">
            <a:extLst>
              <a:ext uri="{FF2B5EF4-FFF2-40B4-BE49-F238E27FC236}">
                <a16:creationId xmlns:a16="http://schemas.microsoft.com/office/drawing/2014/main" id="{2388F0D4-0834-4EB9-A454-E87F74EA45AF}"/>
              </a:ext>
            </a:extLst>
          </p:cNvPr>
          <p:cNvSpPr/>
          <p:nvPr userDrawn="1"/>
        </p:nvSpPr>
        <p:spPr>
          <a:xfrm>
            <a:off x="5844306" y="3258941"/>
            <a:ext cx="520050" cy="378218"/>
          </a:xfrm>
          <a:prstGeom prst="chevron">
            <a:avLst>
              <a:gd name="adj" fmla="val 44792"/>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solidFill>
                <a:schemeClr val="tx1"/>
              </a:solidFill>
            </a:endParaRPr>
          </a:p>
        </p:txBody>
      </p:sp>
      <p:sp>
        <p:nvSpPr>
          <p:cNvPr id="12" name="Chevron 12">
            <a:extLst>
              <a:ext uri="{FF2B5EF4-FFF2-40B4-BE49-F238E27FC236}">
                <a16:creationId xmlns:a16="http://schemas.microsoft.com/office/drawing/2014/main" id="{FBF29AAC-2F98-4037-9BCC-E5A5E79DA3F0}"/>
              </a:ext>
            </a:extLst>
          </p:cNvPr>
          <p:cNvSpPr/>
          <p:nvPr userDrawn="1"/>
        </p:nvSpPr>
        <p:spPr>
          <a:xfrm>
            <a:off x="8602122" y="3258941"/>
            <a:ext cx="520050" cy="378218"/>
          </a:xfrm>
          <a:prstGeom prst="chevron">
            <a:avLst>
              <a:gd name="adj" fmla="val 44792"/>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solidFill>
                <a:schemeClr val="tx1"/>
              </a:solidFill>
            </a:endParaRPr>
          </a:p>
        </p:txBody>
      </p:sp>
    </p:spTree>
    <p:extLst>
      <p:ext uri="{BB962C8B-B14F-4D97-AF65-F5344CB8AC3E}">
        <p14:creationId xmlns:p14="http://schemas.microsoft.com/office/powerpoint/2010/main" val="1302553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Geschäftsbereiche">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DCBEDD0-1AA4-4F37-854D-562089CA699E}"/>
              </a:ext>
            </a:extLst>
          </p:cNvPr>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4" name="Slide Number Placeholder 2">
            <a:extLst>
              <a:ext uri="{FF2B5EF4-FFF2-40B4-BE49-F238E27FC236}">
                <a16:creationId xmlns:a16="http://schemas.microsoft.com/office/drawing/2014/main" id="{74A5EE6B-6985-4539-A575-81F0495CC215}"/>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
        <p:nvSpPr>
          <p:cNvPr id="8" name="Title 1">
            <a:extLst>
              <a:ext uri="{FF2B5EF4-FFF2-40B4-BE49-F238E27FC236}">
                <a16:creationId xmlns:a16="http://schemas.microsoft.com/office/drawing/2014/main" id="{2584E1C0-EBB2-4098-A285-2619B0C0BDAA}"/>
              </a:ext>
            </a:extLst>
          </p:cNvPr>
          <p:cNvSpPr>
            <a:spLocks noGrp="1"/>
          </p:cNvSpPr>
          <p:nvPr>
            <p:ph type="title"/>
          </p:nvPr>
        </p:nvSpPr>
        <p:spPr>
          <a:xfrm>
            <a:off x="2179726" y="685800"/>
            <a:ext cx="7832547" cy="430887"/>
          </a:xfrm>
          <a:prstGeom prst="rect">
            <a:avLst/>
          </a:prstGeom>
        </p:spPr>
        <p:txBody>
          <a:bodyPr/>
          <a:lstStyle>
            <a:lvl1pPr algn="ctr">
              <a:defRPr/>
            </a:lvl1pPr>
          </a:lstStyle>
          <a:p>
            <a:r>
              <a:rPr lang="de-DE" spc="30" dirty="0"/>
              <a:t>Geschäftsbereiche</a:t>
            </a:r>
            <a:endParaRPr lang="de-DE" dirty="0"/>
          </a:p>
        </p:txBody>
      </p:sp>
      <p:grpSp>
        <p:nvGrpSpPr>
          <p:cNvPr id="9" name="Group 27">
            <a:extLst>
              <a:ext uri="{FF2B5EF4-FFF2-40B4-BE49-F238E27FC236}">
                <a16:creationId xmlns:a16="http://schemas.microsoft.com/office/drawing/2014/main" id="{2F01B0B1-D277-40D7-890C-E2556A73AD29}"/>
              </a:ext>
            </a:extLst>
          </p:cNvPr>
          <p:cNvGrpSpPr/>
          <p:nvPr userDrawn="1"/>
        </p:nvGrpSpPr>
        <p:grpSpPr>
          <a:xfrm>
            <a:off x="620240" y="2630015"/>
            <a:ext cx="10951521" cy="1597971"/>
            <a:chOff x="653109" y="2592712"/>
            <a:chExt cx="10951521" cy="1597971"/>
          </a:xfrm>
        </p:grpSpPr>
        <p:sp>
          <p:nvSpPr>
            <p:cNvPr id="10" name="Oval 20">
              <a:extLst>
                <a:ext uri="{FF2B5EF4-FFF2-40B4-BE49-F238E27FC236}">
                  <a16:creationId xmlns:a16="http://schemas.microsoft.com/office/drawing/2014/main" id="{151558C9-4EA4-4E0E-A0FD-C02076556075}"/>
                </a:ext>
              </a:extLst>
            </p:cNvPr>
            <p:cNvSpPr/>
            <p:nvPr/>
          </p:nvSpPr>
          <p:spPr>
            <a:xfrm>
              <a:off x="653109" y="2592712"/>
              <a:ext cx="1597971" cy="15979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a:t>Finanzen</a:t>
              </a:r>
            </a:p>
          </p:txBody>
        </p:sp>
        <p:sp>
          <p:nvSpPr>
            <p:cNvPr id="11" name="Oval 22">
              <a:extLst>
                <a:ext uri="{FF2B5EF4-FFF2-40B4-BE49-F238E27FC236}">
                  <a16:creationId xmlns:a16="http://schemas.microsoft.com/office/drawing/2014/main" id="{07E912A8-7EDC-4D3C-BCAE-62ED66E89291}"/>
                </a:ext>
              </a:extLst>
            </p:cNvPr>
            <p:cNvSpPr/>
            <p:nvPr/>
          </p:nvSpPr>
          <p:spPr>
            <a:xfrm>
              <a:off x="2523819" y="2592712"/>
              <a:ext cx="1597971" cy="15979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a:t>Medizin</a:t>
              </a:r>
            </a:p>
          </p:txBody>
        </p:sp>
        <p:sp>
          <p:nvSpPr>
            <p:cNvPr id="12" name="Oval 23">
              <a:extLst>
                <a:ext uri="{FF2B5EF4-FFF2-40B4-BE49-F238E27FC236}">
                  <a16:creationId xmlns:a16="http://schemas.microsoft.com/office/drawing/2014/main" id="{810BA1FE-780E-4EF8-9B01-BC4FFF26E5C1}"/>
                </a:ext>
              </a:extLst>
            </p:cNvPr>
            <p:cNvSpPr/>
            <p:nvPr/>
          </p:nvSpPr>
          <p:spPr>
            <a:xfrm>
              <a:off x="4394529" y="2592712"/>
              <a:ext cx="1597971" cy="15979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a:t>Personal</a:t>
              </a:r>
            </a:p>
          </p:txBody>
        </p:sp>
        <p:sp>
          <p:nvSpPr>
            <p:cNvPr id="13" name="Oval 24">
              <a:extLst>
                <a:ext uri="{FF2B5EF4-FFF2-40B4-BE49-F238E27FC236}">
                  <a16:creationId xmlns:a16="http://schemas.microsoft.com/office/drawing/2014/main" id="{99E232EC-F9A2-4B85-BCD7-CC07ABEB9D38}"/>
                </a:ext>
              </a:extLst>
            </p:cNvPr>
            <p:cNvSpPr/>
            <p:nvPr/>
          </p:nvSpPr>
          <p:spPr>
            <a:xfrm>
              <a:off x="6265239" y="2592712"/>
              <a:ext cx="1597971" cy="15979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a:t>Technik</a:t>
              </a:r>
            </a:p>
          </p:txBody>
        </p:sp>
        <p:sp>
          <p:nvSpPr>
            <p:cNvPr id="14" name="Oval 25">
              <a:extLst>
                <a:ext uri="{FF2B5EF4-FFF2-40B4-BE49-F238E27FC236}">
                  <a16:creationId xmlns:a16="http://schemas.microsoft.com/office/drawing/2014/main" id="{5A45B4AA-6447-49D1-9822-A28B9B52C06B}"/>
                </a:ext>
              </a:extLst>
            </p:cNvPr>
            <p:cNvSpPr/>
            <p:nvPr/>
          </p:nvSpPr>
          <p:spPr>
            <a:xfrm>
              <a:off x="8135949" y="2592712"/>
              <a:ext cx="1597971" cy="159797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a:t>Forschung</a:t>
              </a:r>
            </a:p>
          </p:txBody>
        </p:sp>
        <p:sp>
          <p:nvSpPr>
            <p:cNvPr id="15" name="Oval 26">
              <a:extLst>
                <a:ext uri="{FF2B5EF4-FFF2-40B4-BE49-F238E27FC236}">
                  <a16:creationId xmlns:a16="http://schemas.microsoft.com/office/drawing/2014/main" id="{730989BB-9F19-49A6-B764-EA84555AAF43}"/>
                </a:ext>
              </a:extLst>
            </p:cNvPr>
            <p:cNvSpPr/>
            <p:nvPr/>
          </p:nvSpPr>
          <p:spPr>
            <a:xfrm>
              <a:off x="10006659" y="2592712"/>
              <a:ext cx="1597971" cy="159797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a:t>Therapie</a:t>
              </a:r>
            </a:p>
          </p:txBody>
        </p:sp>
      </p:grpSp>
    </p:spTree>
    <p:extLst>
      <p:ext uri="{BB962C8B-B14F-4D97-AF65-F5344CB8AC3E}">
        <p14:creationId xmlns:p14="http://schemas.microsoft.com/office/powerpoint/2010/main" val="2078026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Chart SmartArt_Pfeile">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DCBEDD0-1AA4-4F37-854D-562089CA699E}"/>
              </a:ext>
            </a:extLst>
          </p:cNvPr>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4" name="Slide Number Placeholder 2">
            <a:extLst>
              <a:ext uri="{FF2B5EF4-FFF2-40B4-BE49-F238E27FC236}">
                <a16:creationId xmlns:a16="http://schemas.microsoft.com/office/drawing/2014/main" id="{74A5EE6B-6985-4539-A575-81F0495CC215}"/>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
        <p:nvSpPr>
          <p:cNvPr id="5" name="Title 2">
            <a:extLst>
              <a:ext uri="{FF2B5EF4-FFF2-40B4-BE49-F238E27FC236}">
                <a16:creationId xmlns:a16="http://schemas.microsoft.com/office/drawing/2014/main" id="{4C1FF3A9-CE12-4B46-91DE-F58D9B3BA58A}"/>
              </a:ext>
            </a:extLst>
          </p:cNvPr>
          <p:cNvSpPr>
            <a:spLocks noGrp="1"/>
          </p:cNvSpPr>
          <p:nvPr>
            <p:ph type="title"/>
          </p:nvPr>
        </p:nvSpPr>
        <p:spPr>
          <a:xfrm>
            <a:off x="2179726" y="685800"/>
            <a:ext cx="7832547" cy="430887"/>
          </a:xfrm>
        </p:spPr>
        <p:txBody>
          <a:bodyPr/>
          <a:lstStyle/>
          <a:p>
            <a:endParaRPr lang="de-DE" dirty="0"/>
          </a:p>
        </p:txBody>
      </p:sp>
      <p:graphicFrame>
        <p:nvGraphicFramePr>
          <p:cNvPr id="6" name="SmartArt Placeholder 5">
            <a:extLst>
              <a:ext uri="{FF2B5EF4-FFF2-40B4-BE49-F238E27FC236}">
                <a16:creationId xmlns:a16="http://schemas.microsoft.com/office/drawing/2014/main" id="{683BDFFC-290A-4375-B107-5E1710E09734}"/>
              </a:ext>
            </a:extLst>
          </p:cNvPr>
          <p:cNvGraphicFramePr>
            <a:graphicFrameLocks/>
          </p:cNvGraphicFramePr>
          <p:nvPr userDrawn="1"/>
        </p:nvGraphicFramePr>
        <p:xfrm>
          <a:off x="914400" y="1247775"/>
          <a:ext cx="10363200" cy="4886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6046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hart SmartArt_Organigramm">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DCBEDD0-1AA4-4F37-854D-562089CA699E}"/>
              </a:ext>
            </a:extLst>
          </p:cNvPr>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4" name="Slide Number Placeholder 2">
            <a:extLst>
              <a:ext uri="{FF2B5EF4-FFF2-40B4-BE49-F238E27FC236}">
                <a16:creationId xmlns:a16="http://schemas.microsoft.com/office/drawing/2014/main" id="{74A5EE6B-6985-4539-A575-81F0495CC215}"/>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
        <p:nvSpPr>
          <p:cNvPr id="5" name="Title 1">
            <a:extLst>
              <a:ext uri="{FF2B5EF4-FFF2-40B4-BE49-F238E27FC236}">
                <a16:creationId xmlns:a16="http://schemas.microsoft.com/office/drawing/2014/main" id="{5A213559-5EE9-4874-B97D-8A7D0D8842B0}"/>
              </a:ext>
            </a:extLst>
          </p:cNvPr>
          <p:cNvSpPr>
            <a:spLocks noGrp="1"/>
          </p:cNvSpPr>
          <p:nvPr>
            <p:ph type="title"/>
          </p:nvPr>
        </p:nvSpPr>
        <p:spPr>
          <a:xfrm>
            <a:off x="2179726" y="685800"/>
            <a:ext cx="7832547" cy="430887"/>
          </a:xfrm>
        </p:spPr>
        <p:txBody>
          <a:bodyPr/>
          <a:lstStyle/>
          <a:p>
            <a:endParaRPr lang="de-DE" dirty="0"/>
          </a:p>
        </p:txBody>
      </p:sp>
      <p:graphicFrame>
        <p:nvGraphicFramePr>
          <p:cNvPr id="6" name="SmartArt Placeholder 3">
            <a:extLst>
              <a:ext uri="{FF2B5EF4-FFF2-40B4-BE49-F238E27FC236}">
                <a16:creationId xmlns:a16="http://schemas.microsoft.com/office/drawing/2014/main" id="{1501AB86-BCC2-4746-9AF8-BC979F9D8854}"/>
              </a:ext>
            </a:extLst>
          </p:cNvPr>
          <p:cNvGraphicFramePr>
            <a:graphicFrameLocks/>
          </p:cNvGraphicFramePr>
          <p:nvPr userDrawn="1"/>
        </p:nvGraphicFramePr>
        <p:xfrm>
          <a:off x="838200" y="1247775"/>
          <a:ext cx="10287000" cy="4886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9819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_Wasserschlösschen">
    <p:bg>
      <p:bgPr>
        <a:solidFill>
          <a:schemeClr val="bg1"/>
        </a:solidFill>
        <a:effectLst/>
      </p:bgPr>
    </p:bg>
    <p:spTree>
      <p:nvGrpSpPr>
        <p:cNvPr id="1" name=""/>
        <p:cNvGrpSpPr/>
        <p:nvPr/>
      </p:nvGrpSpPr>
      <p:grpSpPr>
        <a:xfrm>
          <a:off x="0" y="0"/>
          <a:ext cx="0" cy="0"/>
          <a:chOff x="0" y="0"/>
          <a:chExt cx="0" cy="0"/>
        </a:xfrm>
      </p:grpSpPr>
      <p:sp>
        <p:nvSpPr>
          <p:cNvPr id="14" name="object 15">
            <a:extLst>
              <a:ext uri="{FF2B5EF4-FFF2-40B4-BE49-F238E27FC236}">
                <a16:creationId xmlns:a16="http://schemas.microsoft.com/office/drawing/2014/main" id="{08284673-443D-184B-B102-A4222C8AFD35}"/>
              </a:ext>
            </a:extLst>
          </p:cNvPr>
          <p:cNvSpPr txBox="1">
            <a:spLocks noGrp="1"/>
          </p:cNvSpPr>
          <p:nvPr>
            <p:ph type="title"/>
          </p:nvPr>
        </p:nvSpPr>
        <p:spPr>
          <a:xfrm>
            <a:off x="932299" y="2488323"/>
            <a:ext cx="10360136" cy="536044"/>
          </a:xfrm>
          <a:prstGeom prst="rect">
            <a:avLst/>
          </a:prstGeom>
        </p:spPr>
        <p:txBody>
          <a:bodyPr vert="horz" wrap="square" lIns="0" tIns="12700" rIns="0" bIns="0" rtlCol="0">
            <a:spAutoFit/>
          </a:bodyPr>
          <a:lstStyle>
            <a:lvl1pPr>
              <a:defRPr sz="3400"/>
            </a:lvl1pPr>
          </a:lstStyle>
          <a:p>
            <a:pPr marL="12700" marR="5080">
              <a:lnSpc>
                <a:spcPct val="100000"/>
              </a:lnSpc>
              <a:spcBef>
                <a:spcPts val="100"/>
              </a:spcBef>
            </a:pPr>
            <a:r>
              <a:rPr lang="en-GB" spc="20" dirty="0"/>
              <a:t>Click to edit Master title style</a:t>
            </a:r>
            <a:endParaRPr spc="30" dirty="0"/>
          </a:p>
        </p:txBody>
      </p:sp>
      <p:sp>
        <p:nvSpPr>
          <p:cNvPr id="25" name="Text Placeholder 6">
            <a:extLst>
              <a:ext uri="{FF2B5EF4-FFF2-40B4-BE49-F238E27FC236}">
                <a16:creationId xmlns:a16="http://schemas.microsoft.com/office/drawing/2014/main" id="{B02C7D4C-2D1C-B944-91D5-74F2F2DFAFF1}"/>
              </a:ext>
            </a:extLst>
          </p:cNvPr>
          <p:cNvSpPr>
            <a:spLocks noGrp="1"/>
          </p:cNvSpPr>
          <p:nvPr>
            <p:ph type="body" sz="quarter" idx="10" hasCustomPrompt="1"/>
          </p:nvPr>
        </p:nvSpPr>
        <p:spPr>
          <a:xfrm>
            <a:off x="931862" y="3717099"/>
            <a:ext cx="10360135" cy="703262"/>
          </a:xfrm>
          <a:prstGeom prst="rect">
            <a:avLst/>
          </a:prstGeom>
        </p:spPr>
        <p:txBody>
          <a:bodyPr lIns="0"/>
          <a:lstStyle>
            <a:lvl1pPr>
              <a:defRPr sz="22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marL="12700">
              <a:lnSpc>
                <a:spcPct val="100000"/>
              </a:lnSpc>
              <a:spcBef>
                <a:spcPts val="100"/>
              </a:spcBef>
            </a:pPr>
            <a:r>
              <a:rPr lang="de-DE" sz="2200" spc="15">
                <a:latin typeface="Arial"/>
                <a:cs typeface="Arial"/>
              </a:rPr>
              <a:t>Hier steht eine Untertitelzeile </a:t>
            </a:r>
            <a:r>
              <a:rPr lang="de-DE" sz="2200" spc="10">
                <a:latin typeface="Arial"/>
                <a:cs typeface="Arial"/>
              </a:rPr>
              <a:t>des</a:t>
            </a:r>
            <a:r>
              <a:rPr lang="de-DE" sz="2200" spc="80">
                <a:latin typeface="Arial"/>
                <a:cs typeface="Arial"/>
              </a:rPr>
              <a:t> </a:t>
            </a:r>
            <a:r>
              <a:rPr lang="de-DE" sz="2200" spc="5">
                <a:latin typeface="Arial"/>
                <a:cs typeface="Arial"/>
              </a:rPr>
              <a:t>Titels</a:t>
            </a:r>
            <a:endParaRPr lang="de-DE" sz="2200">
              <a:latin typeface="Arial"/>
              <a:cs typeface="Arial"/>
            </a:endParaRPr>
          </a:p>
        </p:txBody>
      </p:sp>
      <p:sp>
        <p:nvSpPr>
          <p:cNvPr id="26" name="Text Placeholder 10">
            <a:extLst>
              <a:ext uri="{FF2B5EF4-FFF2-40B4-BE49-F238E27FC236}">
                <a16:creationId xmlns:a16="http://schemas.microsoft.com/office/drawing/2014/main" id="{75C8F07C-2860-C842-9CDE-3A2C7896EFAE}"/>
              </a:ext>
            </a:extLst>
          </p:cNvPr>
          <p:cNvSpPr>
            <a:spLocks noGrp="1"/>
          </p:cNvSpPr>
          <p:nvPr>
            <p:ph type="body" sz="quarter" idx="11" hasCustomPrompt="1"/>
          </p:nvPr>
        </p:nvSpPr>
        <p:spPr>
          <a:xfrm>
            <a:off x="931863" y="4612658"/>
            <a:ext cx="10360134" cy="630921"/>
          </a:xfrm>
          <a:prstGeom prst="rect">
            <a:avLst/>
          </a:prstGeom>
        </p:spPr>
        <p:txBody>
          <a:bodyPr lIns="0"/>
          <a:lstStyle>
            <a:lvl1pPr>
              <a:defRPr sz="1600">
                <a:latin typeface="Arial" panose="020B0604020202020204" pitchFamily="34" charset="0"/>
                <a:cs typeface="Arial" panose="020B0604020202020204" pitchFamily="34" charset="0"/>
              </a:defRPr>
            </a:lvl1pPr>
          </a:lstStyle>
          <a:p>
            <a:pPr lvl="0"/>
            <a:r>
              <a:rPr lang="de-DE"/>
              <a:t>Name, der vortragenden Person(en)</a:t>
            </a:r>
          </a:p>
          <a:p>
            <a:pPr lvl="0"/>
            <a:r>
              <a:rPr lang="de-DE"/>
              <a:t>Ort, Datum</a:t>
            </a:r>
          </a:p>
        </p:txBody>
      </p:sp>
      <p:pic>
        <p:nvPicPr>
          <p:cNvPr id="12" name="Picture 11">
            <a:extLst>
              <a:ext uri="{FF2B5EF4-FFF2-40B4-BE49-F238E27FC236}">
                <a16:creationId xmlns:a16="http://schemas.microsoft.com/office/drawing/2014/main" id="{A919786F-A80B-BA4B-95C1-7BEE5544D56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847734" y="685800"/>
            <a:ext cx="2700920" cy="758152"/>
          </a:xfrm>
          <a:prstGeom prst="rect">
            <a:avLst/>
          </a:prstGeom>
        </p:spPr>
      </p:pic>
      <p:pic>
        <p:nvPicPr>
          <p:cNvPr id="11" name="Bild" descr="Bild">
            <a:extLst>
              <a:ext uri="{FF2B5EF4-FFF2-40B4-BE49-F238E27FC236}">
                <a16:creationId xmlns:a16="http://schemas.microsoft.com/office/drawing/2014/main" id="{F48F2A18-B786-4287-AC88-E01C3618E2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2285" y="6364754"/>
            <a:ext cx="1983758" cy="201517"/>
          </a:xfrm>
          <a:prstGeom prst="rect">
            <a:avLst/>
          </a:prstGeom>
          <a:ln w="12700">
            <a:miter lim="400000"/>
          </a:ln>
        </p:spPr>
      </p:pic>
    </p:spTree>
    <p:extLst>
      <p:ext uri="{BB962C8B-B14F-4D97-AF65-F5344CB8AC3E}">
        <p14:creationId xmlns:p14="http://schemas.microsoft.com/office/powerpoint/2010/main" val="20883184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hart SmartArt_Aufzählun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DCBEDD0-1AA4-4F37-854D-562089CA699E}"/>
              </a:ext>
            </a:extLst>
          </p:cNvPr>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4" name="Slide Number Placeholder 2">
            <a:extLst>
              <a:ext uri="{FF2B5EF4-FFF2-40B4-BE49-F238E27FC236}">
                <a16:creationId xmlns:a16="http://schemas.microsoft.com/office/drawing/2014/main" id="{74A5EE6B-6985-4539-A575-81F0495CC215}"/>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
        <p:nvSpPr>
          <p:cNvPr id="5" name="Title 1">
            <a:extLst>
              <a:ext uri="{FF2B5EF4-FFF2-40B4-BE49-F238E27FC236}">
                <a16:creationId xmlns:a16="http://schemas.microsoft.com/office/drawing/2014/main" id="{E2955B28-2EE9-4C06-9FDE-6C4BC346CCB2}"/>
              </a:ext>
            </a:extLst>
          </p:cNvPr>
          <p:cNvSpPr>
            <a:spLocks noGrp="1"/>
          </p:cNvSpPr>
          <p:nvPr>
            <p:ph type="title"/>
          </p:nvPr>
        </p:nvSpPr>
        <p:spPr>
          <a:xfrm>
            <a:off x="2179726" y="685800"/>
            <a:ext cx="7832547" cy="430887"/>
          </a:xfrm>
        </p:spPr>
        <p:txBody>
          <a:bodyPr/>
          <a:lstStyle/>
          <a:p>
            <a:endParaRPr lang="de-DE"/>
          </a:p>
        </p:txBody>
      </p:sp>
      <p:sp>
        <p:nvSpPr>
          <p:cNvPr id="6" name="object 3">
            <a:extLst>
              <a:ext uri="{FF2B5EF4-FFF2-40B4-BE49-F238E27FC236}">
                <a16:creationId xmlns:a16="http://schemas.microsoft.com/office/drawing/2014/main" id="{BE8B3770-B900-49C6-815B-93105EC9959F}"/>
              </a:ext>
            </a:extLst>
          </p:cNvPr>
          <p:cNvSpPr/>
          <p:nvPr userDrawn="1"/>
        </p:nvSpPr>
        <p:spPr>
          <a:xfrm>
            <a:off x="899998" y="2096998"/>
            <a:ext cx="1077595" cy="3258820"/>
          </a:xfrm>
          <a:custGeom>
            <a:avLst/>
            <a:gdLst/>
            <a:ahLst/>
            <a:cxnLst/>
            <a:rect l="l" t="t" r="r" b="b"/>
            <a:pathLst>
              <a:path w="1077595" h="3258820">
                <a:moveTo>
                  <a:pt x="0" y="3258566"/>
                </a:moveTo>
                <a:lnTo>
                  <a:pt x="1077150" y="3258566"/>
                </a:lnTo>
                <a:lnTo>
                  <a:pt x="1077150" y="0"/>
                </a:lnTo>
                <a:lnTo>
                  <a:pt x="0" y="0"/>
                </a:lnTo>
                <a:lnTo>
                  <a:pt x="0" y="3258566"/>
                </a:lnTo>
                <a:close/>
              </a:path>
            </a:pathLst>
          </a:custGeom>
          <a:solidFill>
            <a:srgbClr val="7CBD6C"/>
          </a:solidFill>
        </p:spPr>
        <p:txBody>
          <a:bodyPr wrap="square" lIns="0" tIns="0" rIns="0" bIns="0" rtlCol="0"/>
          <a:lstStyle/>
          <a:p>
            <a:endParaRPr/>
          </a:p>
        </p:txBody>
      </p:sp>
      <p:sp>
        <p:nvSpPr>
          <p:cNvPr id="7" name="object 4">
            <a:extLst>
              <a:ext uri="{FF2B5EF4-FFF2-40B4-BE49-F238E27FC236}">
                <a16:creationId xmlns:a16="http://schemas.microsoft.com/office/drawing/2014/main" id="{F0DD67E9-EE66-4D9E-A54D-8E5730267B86}"/>
              </a:ext>
            </a:extLst>
          </p:cNvPr>
          <p:cNvSpPr txBox="1"/>
          <p:nvPr userDrawn="1"/>
        </p:nvSpPr>
        <p:spPr>
          <a:xfrm>
            <a:off x="1135228" y="2337780"/>
            <a:ext cx="625475" cy="2771140"/>
          </a:xfrm>
          <a:prstGeom prst="rect">
            <a:avLst/>
          </a:prstGeom>
        </p:spPr>
        <p:txBody>
          <a:bodyPr vert="vert270" wrap="square" lIns="0" tIns="0" rIns="0" bIns="0" rtlCol="0">
            <a:spAutoFit/>
          </a:bodyPr>
          <a:lstStyle/>
          <a:p>
            <a:pPr marL="12700">
              <a:lnSpc>
                <a:spcPts val="4770"/>
              </a:lnSpc>
            </a:pPr>
            <a:r>
              <a:rPr sz="4200" b="1" spc="50">
                <a:solidFill>
                  <a:srgbClr val="FFFFFF"/>
                </a:solidFill>
                <a:latin typeface="Arial"/>
                <a:cs typeface="Arial"/>
              </a:rPr>
              <a:t>Investition</a:t>
            </a:r>
            <a:endParaRPr sz="4200">
              <a:latin typeface="Arial"/>
              <a:cs typeface="Arial"/>
            </a:endParaRPr>
          </a:p>
        </p:txBody>
      </p:sp>
      <p:sp>
        <p:nvSpPr>
          <p:cNvPr id="8" name="object 5">
            <a:extLst>
              <a:ext uri="{FF2B5EF4-FFF2-40B4-BE49-F238E27FC236}">
                <a16:creationId xmlns:a16="http://schemas.microsoft.com/office/drawing/2014/main" id="{96E59FE5-FB33-4FB1-9BE4-57915CF31A85}"/>
              </a:ext>
            </a:extLst>
          </p:cNvPr>
          <p:cNvSpPr txBox="1"/>
          <p:nvPr userDrawn="1"/>
        </p:nvSpPr>
        <p:spPr>
          <a:xfrm>
            <a:off x="2083485" y="2096998"/>
            <a:ext cx="4547870" cy="1017269"/>
          </a:xfrm>
          <a:prstGeom prst="rect">
            <a:avLst/>
          </a:prstGeom>
          <a:solidFill>
            <a:srgbClr val="2C85C7"/>
          </a:solidFill>
        </p:spPr>
        <p:txBody>
          <a:bodyPr vert="horz" wrap="square" lIns="0" tIns="5080" rIns="0" bIns="0" rtlCol="0">
            <a:spAutoFit/>
          </a:bodyPr>
          <a:lstStyle/>
          <a:p>
            <a:pPr>
              <a:lnSpc>
                <a:spcPct val="100000"/>
              </a:lnSpc>
              <a:spcBef>
                <a:spcPts val="40"/>
              </a:spcBef>
            </a:pPr>
            <a:endParaRPr sz="2400">
              <a:latin typeface="Times New Roman"/>
              <a:cs typeface="Times New Roman"/>
            </a:endParaRPr>
          </a:p>
          <a:p>
            <a:pPr marL="1258570">
              <a:lnSpc>
                <a:spcPct val="100000"/>
              </a:lnSpc>
            </a:pPr>
            <a:r>
              <a:rPr sz="1900" b="1" spc="25">
                <a:solidFill>
                  <a:srgbClr val="FFFFFF"/>
                </a:solidFill>
                <a:latin typeface="Arial"/>
                <a:cs typeface="Arial"/>
              </a:rPr>
              <a:t>Kapitalsteuerung</a:t>
            </a:r>
            <a:endParaRPr sz="1900">
              <a:latin typeface="Arial"/>
              <a:cs typeface="Arial"/>
            </a:endParaRPr>
          </a:p>
        </p:txBody>
      </p:sp>
      <p:sp>
        <p:nvSpPr>
          <p:cNvPr id="9" name="object 6">
            <a:extLst>
              <a:ext uri="{FF2B5EF4-FFF2-40B4-BE49-F238E27FC236}">
                <a16:creationId xmlns:a16="http://schemas.microsoft.com/office/drawing/2014/main" id="{D5E7C8DE-7D96-4ACF-A07A-934A9938BF3A}"/>
              </a:ext>
            </a:extLst>
          </p:cNvPr>
          <p:cNvSpPr txBox="1"/>
          <p:nvPr userDrawn="1"/>
        </p:nvSpPr>
        <p:spPr>
          <a:xfrm>
            <a:off x="6745630" y="2096998"/>
            <a:ext cx="4547870" cy="464184"/>
          </a:xfrm>
          <a:prstGeom prst="rect">
            <a:avLst/>
          </a:prstGeom>
          <a:solidFill>
            <a:srgbClr val="2C85C7"/>
          </a:solidFill>
        </p:spPr>
        <p:txBody>
          <a:bodyPr vert="horz" wrap="square" lIns="0" tIns="79375" rIns="0" bIns="0" rtlCol="0">
            <a:spAutoFit/>
          </a:bodyPr>
          <a:lstStyle/>
          <a:p>
            <a:pPr marL="1905" algn="ctr">
              <a:lnSpc>
                <a:spcPct val="100000"/>
              </a:lnSpc>
              <a:spcBef>
                <a:spcPts val="625"/>
              </a:spcBef>
            </a:pPr>
            <a:r>
              <a:rPr sz="1900" b="1" spc="25">
                <a:solidFill>
                  <a:srgbClr val="FFFFFF"/>
                </a:solidFill>
                <a:latin typeface="Arial"/>
                <a:cs typeface="Arial"/>
              </a:rPr>
              <a:t>Erhöhung</a:t>
            </a:r>
            <a:endParaRPr sz="1900">
              <a:latin typeface="Arial"/>
              <a:cs typeface="Arial"/>
            </a:endParaRPr>
          </a:p>
        </p:txBody>
      </p:sp>
      <p:sp>
        <p:nvSpPr>
          <p:cNvPr id="10" name="object 7">
            <a:extLst>
              <a:ext uri="{FF2B5EF4-FFF2-40B4-BE49-F238E27FC236}">
                <a16:creationId xmlns:a16="http://schemas.microsoft.com/office/drawing/2014/main" id="{4ACF0E6F-4BDB-45EB-A52F-26174941D91A}"/>
              </a:ext>
            </a:extLst>
          </p:cNvPr>
          <p:cNvSpPr txBox="1"/>
          <p:nvPr userDrawn="1"/>
        </p:nvSpPr>
        <p:spPr>
          <a:xfrm>
            <a:off x="6745630" y="2649753"/>
            <a:ext cx="4547870" cy="464184"/>
          </a:xfrm>
          <a:prstGeom prst="rect">
            <a:avLst/>
          </a:prstGeom>
          <a:solidFill>
            <a:srgbClr val="2C85C7"/>
          </a:solidFill>
        </p:spPr>
        <p:txBody>
          <a:bodyPr vert="horz" wrap="square" lIns="0" tIns="79375" rIns="0" bIns="0" rtlCol="0">
            <a:spAutoFit/>
          </a:bodyPr>
          <a:lstStyle/>
          <a:p>
            <a:pPr marL="1515745">
              <a:lnSpc>
                <a:spcPct val="100000"/>
              </a:lnSpc>
              <a:spcBef>
                <a:spcPts val="625"/>
              </a:spcBef>
            </a:pPr>
            <a:r>
              <a:rPr sz="1900" b="1" spc="25">
                <a:solidFill>
                  <a:srgbClr val="FFFFFF"/>
                </a:solidFill>
                <a:latin typeface="Arial"/>
                <a:cs typeface="Arial"/>
              </a:rPr>
              <a:t>Aufstockung</a:t>
            </a:r>
            <a:endParaRPr sz="1900">
              <a:latin typeface="Arial"/>
              <a:cs typeface="Arial"/>
            </a:endParaRPr>
          </a:p>
        </p:txBody>
      </p:sp>
      <p:sp>
        <p:nvSpPr>
          <p:cNvPr id="11" name="object 8">
            <a:extLst>
              <a:ext uri="{FF2B5EF4-FFF2-40B4-BE49-F238E27FC236}">
                <a16:creationId xmlns:a16="http://schemas.microsoft.com/office/drawing/2014/main" id="{CB3D948B-AC4B-4391-80CD-F23C8B69638E}"/>
              </a:ext>
            </a:extLst>
          </p:cNvPr>
          <p:cNvSpPr txBox="1"/>
          <p:nvPr userDrawn="1"/>
        </p:nvSpPr>
        <p:spPr>
          <a:xfrm>
            <a:off x="2083485" y="3217951"/>
            <a:ext cx="4547870" cy="1017269"/>
          </a:xfrm>
          <a:prstGeom prst="rect">
            <a:avLst/>
          </a:prstGeom>
          <a:solidFill>
            <a:srgbClr val="969595"/>
          </a:solidFill>
        </p:spPr>
        <p:txBody>
          <a:bodyPr vert="horz" wrap="square" lIns="0" tIns="5080" rIns="0" bIns="0" rtlCol="0">
            <a:spAutoFit/>
          </a:bodyPr>
          <a:lstStyle/>
          <a:p>
            <a:pPr>
              <a:lnSpc>
                <a:spcPct val="100000"/>
              </a:lnSpc>
              <a:spcBef>
                <a:spcPts val="40"/>
              </a:spcBef>
            </a:pPr>
            <a:endParaRPr sz="2400">
              <a:latin typeface="Times New Roman"/>
              <a:cs typeface="Times New Roman"/>
            </a:endParaRPr>
          </a:p>
          <a:p>
            <a:pPr marL="1439545">
              <a:lnSpc>
                <a:spcPct val="100000"/>
              </a:lnSpc>
            </a:pPr>
            <a:r>
              <a:rPr sz="1900" b="1" spc="25">
                <a:solidFill>
                  <a:srgbClr val="FFFFFF"/>
                </a:solidFill>
                <a:latin typeface="Arial"/>
                <a:cs typeface="Arial"/>
              </a:rPr>
              <a:t>Abschreibung</a:t>
            </a:r>
            <a:endParaRPr sz="1900">
              <a:latin typeface="Arial"/>
              <a:cs typeface="Arial"/>
            </a:endParaRPr>
          </a:p>
        </p:txBody>
      </p:sp>
      <p:sp>
        <p:nvSpPr>
          <p:cNvPr id="12" name="object 9">
            <a:extLst>
              <a:ext uri="{FF2B5EF4-FFF2-40B4-BE49-F238E27FC236}">
                <a16:creationId xmlns:a16="http://schemas.microsoft.com/office/drawing/2014/main" id="{95455872-EFEA-4807-9E4B-CF7DE9D65324}"/>
              </a:ext>
            </a:extLst>
          </p:cNvPr>
          <p:cNvSpPr txBox="1"/>
          <p:nvPr userDrawn="1"/>
        </p:nvSpPr>
        <p:spPr>
          <a:xfrm>
            <a:off x="2083485" y="4338891"/>
            <a:ext cx="4547870" cy="1017269"/>
          </a:xfrm>
          <a:prstGeom prst="rect">
            <a:avLst/>
          </a:prstGeom>
          <a:solidFill>
            <a:srgbClr val="9DC7EB"/>
          </a:solidFill>
        </p:spPr>
        <p:txBody>
          <a:bodyPr vert="horz" wrap="square" lIns="0" tIns="5080" rIns="0" bIns="0" rtlCol="0">
            <a:spAutoFit/>
          </a:bodyPr>
          <a:lstStyle/>
          <a:p>
            <a:pPr>
              <a:lnSpc>
                <a:spcPct val="100000"/>
              </a:lnSpc>
              <a:spcBef>
                <a:spcPts val="40"/>
              </a:spcBef>
            </a:pPr>
            <a:endParaRPr sz="2400">
              <a:latin typeface="Times New Roman"/>
              <a:cs typeface="Times New Roman"/>
            </a:endParaRPr>
          </a:p>
          <a:p>
            <a:pPr marL="1327150">
              <a:lnSpc>
                <a:spcPct val="100000"/>
              </a:lnSpc>
            </a:pPr>
            <a:r>
              <a:rPr sz="1900" b="1" spc="25">
                <a:solidFill>
                  <a:srgbClr val="FFFFFF"/>
                </a:solidFill>
                <a:latin typeface="Arial"/>
                <a:cs typeface="Arial"/>
              </a:rPr>
              <a:t>Kostenkontrolle</a:t>
            </a:r>
            <a:endParaRPr sz="1900">
              <a:latin typeface="Arial"/>
              <a:cs typeface="Arial"/>
            </a:endParaRPr>
          </a:p>
        </p:txBody>
      </p:sp>
    </p:spTree>
    <p:extLst>
      <p:ext uri="{BB962C8B-B14F-4D97-AF65-F5344CB8AC3E}">
        <p14:creationId xmlns:p14="http://schemas.microsoft.com/office/powerpoint/2010/main" val="3447561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Chart SmartArt_Tabelle mit Text">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DCBEDD0-1AA4-4F37-854D-562089CA699E}"/>
              </a:ext>
            </a:extLst>
          </p:cNvPr>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4" name="Slide Number Placeholder 2">
            <a:extLst>
              <a:ext uri="{FF2B5EF4-FFF2-40B4-BE49-F238E27FC236}">
                <a16:creationId xmlns:a16="http://schemas.microsoft.com/office/drawing/2014/main" id="{74A5EE6B-6985-4539-A575-81F0495CC215}"/>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graphicFrame>
        <p:nvGraphicFramePr>
          <p:cNvPr id="5" name="Table Placeholder 3">
            <a:extLst>
              <a:ext uri="{FF2B5EF4-FFF2-40B4-BE49-F238E27FC236}">
                <a16:creationId xmlns:a16="http://schemas.microsoft.com/office/drawing/2014/main" id="{1FF122BD-80E1-41E8-9439-D0E03818D6FE}"/>
              </a:ext>
            </a:extLst>
          </p:cNvPr>
          <p:cNvGraphicFramePr>
            <a:graphicFrameLocks/>
          </p:cNvGraphicFramePr>
          <p:nvPr userDrawn="1">
            <p:extLst>
              <p:ext uri="{D42A27DB-BD31-4B8C-83A1-F6EECF244321}">
                <p14:modId xmlns:p14="http://schemas.microsoft.com/office/powerpoint/2010/main" val="2784353750"/>
              </p:ext>
            </p:extLst>
          </p:nvPr>
        </p:nvGraphicFramePr>
        <p:xfrm>
          <a:off x="2179726" y="1981200"/>
          <a:ext cx="7832550" cy="3215640"/>
        </p:xfrm>
        <a:graphic>
          <a:graphicData uri="http://schemas.openxmlformats.org/drawingml/2006/table">
            <a:tbl>
              <a:tblPr firstRow="1" bandRow="1">
                <a:tableStyleId>{5C22544A-7EE6-4342-B048-85BDC9FD1C3A}</a:tableStyleId>
              </a:tblPr>
              <a:tblGrid>
                <a:gridCol w="1305425">
                  <a:extLst>
                    <a:ext uri="{9D8B030D-6E8A-4147-A177-3AD203B41FA5}">
                      <a16:colId xmlns:a16="http://schemas.microsoft.com/office/drawing/2014/main" val="2798269065"/>
                    </a:ext>
                  </a:extLst>
                </a:gridCol>
                <a:gridCol w="1305425">
                  <a:extLst>
                    <a:ext uri="{9D8B030D-6E8A-4147-A177-3AD203B41FA5}">
                      <a16:colId xmlns:a16="http://schemas.microsoft.com/office/drawing/2014/main" val="1656953514"/>
                    </a:ext>
                  </a:extLst>
                </a:gridCol>
                <a:gridCol w="1305425">
                  <a:extLst>
                    <a:ext uri="{9D8B030D-6E8A-4147-A177-3AD203B41FA5}">
                      <a16:colId xmlns:a16="http://schemas.microsoft.com/office/drawing/2014/main" val="3441608761"/>
                    </a:ext>
                  </a:extLst>
                </a:gridCol>
                <a:gridCol w="1305425">
                  <a:extLst>
                    <a:ext uri="{9D8B030D-6E8A-4147-A177-3AD203B41FA5}">
                      <a16:colId xmlns:a16="http://schemas.microsoft.com/office/drawing/2014/main" val="1424548673"/>
                    </a:ext>
                  </a:extLst>
                </a:gridCol>
                <a:gridCol w="1305425">
                  <a:extLst>
                    <a:ext uri="{9D8B030D-6E8A-4147-A177-3AD203B41FA5}">
                      <a16:colId xmlns:a16="http://schemas.microsoft.com/office/drawing/2014/main" val="3617820952"/>
                    </a:ext>
                  </a:extLst>
                </a:gridCol>
                <a:gridCol w="1305425">
                  <a:extLst>
                    <a:ext uri="{9D8B030D-6E8A-4147-A177-3AD203B41FA5}">
                      <a16:colId xmlns:a16="http://schemas.microsoft.com/office/drawing/2014/main" val="165836082"/>
                    </a:ext>
                  </a:extLst>
                </a:gridCol>
              </a:tblGrid>
              <a:tr h="535940">
                <a:tc>
                  <a:txBody>
                    <a:bodyPr/>
                    <a:lstStyle/>
                    <a:p>
                      <a:pPr algn="ctr"/>
                      <a:endParaRPr lang="de-DE">
                        <a:solidFill>
                          <a:sysClr val="windowText" lastClr="000000"/>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dirty="0">
                          <a:solidFill>
                            <a:sysClr val="windowText" lastClr="000000"/>
                          </a:solidFill>
                        </a:rPr>
                        <a:t>Titel 1</a:t>
                      </a:r>
                      <a:endParaRPr lang="de-D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dirty="0">
                          <a:solidFill>
                            <a:sysClr val="windowText" lastClr="000000"/>
                          </a:solidFill>
                        </a:rPr>
                        <a:t>Titel 2</a:t>
                      </a:r>
                      <a:endParaRPr lang="de-D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dirty="0">
                          <a:solidFill>
                            <a:sysClr val="windowText" lastClr="000000"/>
                          </a:solidFill>
                        </a:rPr>
                        <a:t>Titel 3</a:t>
                      </a:r>
                      <a:endParaRPr lang="de-D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dirty="0">
                          <a:solidFill>
                            <a:sysClr val="windowText" lastClr="000000"/>
                          </a:solidFill>
                        </a:rPr>
                        <a:t>Titel 4</a:t>
                      </a:r>
                      <a:endParaRPr lang="de-D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dirty="0">
                          <a:solidFill>
                            <a:sysClr val="windowText" lastClr="000000"/>
                          </a:solidFill>
                        </a:rPr>
                        <a:t>Titel 5</a:t>
                      </a:r>
                      <a:r>
                        <a:rPr lang="de-DE" dirty="0"/>
                        <a:t>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233603"/>
                  </a:ext>
                </a:extLst>
              </a:tr>
              <a:tr h="535940">
                <a:tc>
                  <a:txBody>
                    <a:bodyPr/>
                    <a:lstStyle/>
                    <a:p>
                      <a:pPr algn="ctr"/>
                      <a:r>
                        <a:rPr lang="de-DE"/>
                        <a:t>ZIELE 1</a:t>
                      </a: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de-DE"/>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65695024"/>
                  </a:ext>
                </a:extLst>
              </a:tr>
              <a:tr h="535940">
                <a:tc>
                  <a:txBody>
                    <a:bodyPr/>
                    <a:lstStyle/>
                    <a:p>
                      <a:pPr algn="ctr"/>
                      <a:r>
                        <a:rPr lang="de-DE"/>
                        <a:t>ZIELE 2</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de-DE"/>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521800712"/>
                  </a:ext>
                </a:extLst>
              </a:tr>
              <a:tr h="5359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a:t>ZIELE 3</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de-DE"/>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33310216"/>
                  </a:ext>
                </a:extLst>
              </a:tr>
              <a:tr h="5359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a:t>ZIELE 4</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de-DE"/>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342447558"/>
                  </a:ext>
                </a:extLst>
              </a:tr>
              <a:tr h="5359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a:t>ZIELE 5</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de-DE"/>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323627677"/>
                  </a:ext>
                </a:extLst>
              </a:tr>
            </a:tbl>
          </a:graphicData>
        </a:graphic>
      </p:graphicFrame>
      <p:sp>
        <p:nvSpPr>
          <p:cNvPr id="6" name="Title 2">
            <a:extLst>
              <a:ext uri="{FF2B5EF4-FFF2-40B4-BE49-F238E27FC236}">
                <a16:creationId xmlns:a16="http://schemas.microsoft.com/office/drawing/2014/main" id="{2024E863-30EA-48AC-9D51-F5FF40A5F5BD}"/>
              </a:ext>
            </a:extLst>
          </p:cNvPr>
          <p:cNvSpPr>
            <a:spLocks noGrp="1"/>
          </p:cNvSpPr>
          <p:nvPr>
            <p:ph type="title"/>
          </p:nvPr>
        </p:nvSpPr>
        <p:spPr>
          <a:xfrm>
            <a:off x="2179726" y="685800"/>
            <a:ext cx="7832547" cy="430887"/>
          </a:xfrm>
        </p:spPr>
        <p:txBody>
          <a:bodyPr/>
          <a:lstStyle/>
          <a:p>
            <a:endParaRPr lang="de-DE" dirty="0"/>
          </a:p>
        </p:txBody>
      </p:sp>
    </p:spTree>
    <p:extLst>
      <p:ext uri="{BB962C8B-B14F-4D97-AF65-F5344CB8AC3E}">
        <p14:creationId xmlns:p14="http://schemas.microsoft.com/office/powerpoint/2010/main" val="17575528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90B605-58C8-F54A-B602-527409CDA673}"/>
              </a:ext>
            </a:extLst>
          </p:cNvPr>
          <p:cNvSpPr>
            <a:spLocks noGrp="1"/>
          </p:cNvSpPr>
          <p:nvPr>
            <p:ph type="title" hasCustomPrompt="1"/>
          </p:nvPr>
        </p:nvSpPr>
        <p:spPr>
          <a:xfrm>
            <a:off x="2179726" y="686455"/>
            <a:ext cx="7832547" cy="430887"/>
          </a:xfrm>
          <a:prstGeom prst="rect">
            <a:avLst/>
          </a:prstGeom>
        </p:spPr>
        <p:txBody>
          <a:bodyPr/>
          <a:lstStyle>
            <a:lvl1pPr algn="ctr">
              <a:defRPr sz="2800"/>
            </a:lvl1pPr>
          </a:lstStyle>
          <a:p>
            <a:r>
              <a:rPr lang="de-DE" spc="20" dirty="0"/>
              <a:t>Hier steht eine </a:t>
            </a:r>
            <a:r>
              <a:rPr lang="de-DE" spc="25" dirty="0"/>
              <a:t>zentrierte</a:t>
            </a:r>
            <a:r>
              <a:rPr lang="de-DE" spc="160" dirty="0"/>
              <a:t> </a:t>
            </a:r>
            <a:r>
              <a:rPr lang="de-DE" spc="30" dirty="0"/>
              <a:t>Überschrift</a:t>
            </a:r>
            <a:endParaRPr lang="de-DE" dirty="0"/>
          </a:p>
        </p:txBody>
      </p:sp>
      <p:sp>
        <p:nvSpPr>
          <p:cNvPr id="6" name="Chart Placeholder 5">
            <a:extLst>
              <a:ext uri="{FF2B5EF4-FFF2-40B4-BE49-F238E27FC236}">
                <a16:creationId xmlns:a16="http://schemas.microsoft.com/office/drawing/2014/main" id="{D2EA246F-71F6-2243-9AC9-11A00B500BDA}"/>
              </a:ext>
            </a:extLst>
          </p:cNvPr>
          <p:cNvSpPr>
            <a:spLocks noGrp="1"/>
          </p:cNvSpPr>
          <p:nvPr>
            <p:ph type="chart" sz="quarter" idx="11" hasCustomPrompt="1"/>
          </p:nvPr>
        </p:nvSpPr>
        <p:spPr>
          <a:xfrm>
            <a:off x="914400" y="1209675"/>
            <a:ext cx="10377598" cy="4886325"/>
          </a:xfrm>
          <a:prstGeom prst="rect">
            <a:avLst/>
          </a:prstGeom>
        </p:spPr>
        <p:txBody>
          <a:bodyPr/>
          <a:lstStyle/>
          <a:p>
            <a:r>
              <a:rPr lang="de-DE"/>
              <a:t> </a:t>
            </a:r>
          </a:p>
        </p:txBody>
      </p:sp>
      <p:sp>
        <p:nvSpPr>
          <p:cNvPr id="5" name="Textfeld 4"/>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8" name="Slide Number Placeholder 2">
            <a:extLst>
              <a:ext uri="{FF2B5EF4-FFF2-40B4-BE49-F238E27FC236}">
                <a16:creationId xmlns:a16="http://schemas.microsoft.com/office/drawing/2014/main" id="{ADCB701C-7C92-8E4B-B14B-3249201E5377}"/>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Tree>
    <p:extLst>
      <p:ext uri="{BB962C8B-B14F-4D97-AF65-F5344CB8AC3E}">
        <p14:creationId xmlns:p14="http://schemas.microsoft.com/office/powerpoint/2010/main" val="3784128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rtArt Grafik">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8798CD-9A8C-D641-887F-07BEB6D1815E}"/>
              </a:ext>
            </a:extLst>
          </p:cNvPr>
          <p:cNvSpPr>
            <a:spLocks noGrp="1"/>
          </p:cNvSpPr>
          <p:nvPr>
            <p:ph type="title" hasCustomPrompt="1"/>
          </p:nvPr>
        </p:nvSpPr>
        <p:spPr>
          <a:xfrm>
            <a:off x="2179726" y="685800"/>
            <a:ext cx="7832547" cy="430887"/>
          </a:xfrm>
          <a:prstGeom prst="rect">
            <a:avLst/>
          </a:prstGeom>
        </p:spPr>
        <p:txBody>
          <a:bodyPr/>
          <a:lstStyle>
            <a:lvl1pPr algn="ctr">
              <a:defRPr sz="2800"/>
            </a:lvl1pPr>
          </a:lstStyle>
          <a:p>
            <a:r>
              <a:rPr lang="de-DE" spc="20" dirty="0"/>
              <a:t>Hier steht eine </a:t>
            </a:r>
            <a:r>
              <a:rPr lang="de-DE" spc="25" dirty="0"/>
              <a:t>zentrierte</a:t>
            </a:r>
            <a:r>
              <a:rPr lang="de-DE" spc="160" dirty="0"/>
              <a:t> </a:t>
            </a:r>
            <a:r>
              <a:rPr lang="de-DE" spc="30" dirty="0"/>
              <a:t>Überschrift</a:t>
            </a:r>
            <a:endParaRPr lang="de-DE" dirty="0"/>
          </a:p>
        </p:txBody>
      </p:sp>
      <p:sp>
        <p:nvSpPr>
          <p:cNvPr id="8" name="SmartArt Placeholder 5">
            <a:extLst>
              <a:ext uri="{FF2B5EF4-FFF2-40B4-BE49-F238E27FC236}">
                <a16:creationId xmlns:a16="http://schemas.microsoft.com/office/drawing/2014/main" id="{13C6EA7A-84F8-774D-AB0F-E2E4E93B84BF}"/>
              </a:ext>
            </a:extLst>
          </p:cNvPr>
          <p:cNvSpPr>
            <a:spLocks noGrp="1"/>
          </p:cNvSpPr>
          <p:nvPr>
            <p:ph type="dgm" sz="quarter" idx="12"/>
          </p:nvPr>
        </p:nvSpPr>
        <p:spPr>
          <a:xfrm>
            <a:off x="914400" y="1247608"/>
            <a:ext cx="10363200" cy="4886980"/>
          </a:xfrm>
          <a:prstGeom prst="rect">
            <a:avLst/>
          </a:prstGeom>
        </p:spPr>
        <p:txBody>
          <a:bodyPr/>
          <a:lstStyle/>
          <a:p>
            <a:r>
              <a:rPr lang="en-GB"/>
              <a:t>Click icon to add SmartArt graphic</a:t>
            </a:r>
            <a:endParaRPr lang="de-DE"/>
          </a:p>
        </p:txBody>
      </p:sp>
      <p:sp>
        <p:nvSpPr>
          <p:cNvPr id="5" name="Textfeld 4"/>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7" name="Slide Number Placeholder 2">
            <a:extLst>
              <a:ext uri="{FF2B5EF4-FFF2-40B4-BE49-F238E27FC236}">
                <a16:creationId xmlns:a16="http://schemas.microsoft.com/office/drawing/2014/main" id="{ADCB701C-7C92-8E4B-B14B-3249201E5377}"/>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Tree>
    <p:extLst>
      <p:ext uri="{BB962C8B-B14F-4D97-AF65-F5344CB8AC3E}">
        <p14:creationId xmlns:p14="http://schemas.microsoft.com/office/powerpoint/2010/main" val="13484863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6" name="Table Placeholder 4">
            <a:extLst>
              <a:ext uri="{FF2B5EF4-FFF2-40B4-BE49-F238E27FC236}">
                <a16:creationId xmlns:a16="http://schemas.microsoft.com/office/drawing/2014/main" id="{110917DD-C5A6-1A45-AEAF-11D847F46962}"/>
              </a:ext>
            </a:extLst>
          </p:cNvPr>
          <p:cNvSpPr>
            <a:spLocks noGrp="1"/>
          </p:cNvSpPr>
          <p:nvPr>
            <p:ph type="tbl" sz="quarter" idx="12"/>
          </p:nvPr>
        </p:nvSpPr>
        <p:spPr>
          <a:xfrm>
            <a:off x="914400" y="1247608"/>
            <a:ext cx="10363200" cy="4848392"/>
          </a:xfrm>
          <a:prstGeom prst="rect">
            <a:avLst/>
          </a:prstGeom>
        </p:spPr>
        <p:txBody>
          <a:bodyPr/>
          <a:lstStyle/>
          <a:p>
            <a:r>
              <a:rPr lang="en-GB"/>
              <a:t>Click icon to add table</a:t>
            </a:r>
            <a:endParaRPr lang="de-DE"/>
          </a:p>
        </p:txBody>
      </p:sp>
      <p:sp>
        <p:nvSpPr>
          <p:cNvPr id="7" name="Title 1">
            <a:extLst>
              <a:ext uri="{FF2B5EF4-FFF2-40B4-BE49-F238E27FC236}">
                <a16:creationId xmlns:a16="http://schemas.microsoft.com/office/drawing/2014/main" id="{2263DB3C-24D4-6745-80E6-332257C6C9BE}"/>
              </a:ext>
            </a:extLst>
          </p:cNvPr>
          <p:cNvSpPr>
            <a:spLocks noGrp="1"/>
          </p:cNvSpPr>
          <p:nvPr>
            <p:ph type="title" hasCustomPrompt="1"/>
          </p:nvPr>
        </p:nvSpPr>
        <p:spPr>
          <a:xfrm>
            <a:off x="2179726" y="685800"/>
            <a:ext cx="7832547" cy="430887"/>
          </a:xfrm>
          <a:prstGeom prst="rect">
            <a:avLst/>
          </a:prstGeom>
        </p:spPr>
        <p:txBody>
          <a:bodyPr/>
          <a:lstStyle>
            <a:lvl1pPr algn="ctr">
              <a:defRPr sz="2800"/>
            </a:lvl1pPr>
          </a:lstStyle>
          <a:p>
            <a:r>
              <a:rPr lang="de-DE" spc="20" dirty="0"/>
              <a:t>Hier steht eine </a:t>
            </a:r>
            <a:r>
              <a:rPr lang="de-DE" spc="25" dirty="0"/>
              <a:t>zentrierte</a:t>
            </a:r>
            <a:r>
              <a:rPr lang="de-DE" spc="160" dirty="0"/>
              <a:t> </a:t>
            </a:r>
            <a:r>
              <a:rPr lang="de-DE" spc="30" dirty="0"/>
              <a:t>Überschrift</a:t>
            </a:r>
            <a:endParaRPr lang="de-DE" dirty="0"/>
          </a:p>
        </p:txBody>
      </p:sp>
      <p:sp>
        <p:nvSpPr>
          <p:cNvPr id="5" name="Textfeld 4"/>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9" name="Slide Number Placeholder 2">
            <a:extLst>
              <a:ext uri="{FF2B5EF4-FFF2-40B4-BE49-F238E27FC236}">
                <a16:creationId xmlns:a16="http://schemas.microsoft.com/office/drawing/2014/main" id="{ADCB701C-7C92-8E4B-B14B-3249201E5377}"/>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Tree>
    <p:extLst>
      <p:ext uri="{BB962C8B-B14F-4D97-AF65-F5344CB8AC3E}">
        <p14:creationId xmlns:p14="http://schemas.microsoft.com/office/powerpoint/2010/main" val="17866325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Überschrif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48FCC6-A714-C246-BECF-FA0030C98DF0}"/>
              </a:ext>
            </a:extLst>
          </p:cNvPr>
          <p:cNvSpPr>
            <a:spLocks noGrp="1"/>
          </p:cNvSpPr>
          <p:nvPr>
            <p:ph type="title" hasCustomPrompt="1"/>
          </p:nvPr>
        </p:nvSpPr>
        <p:spPr>
          <a:xfrm>
            <a:off x="2179726" y="685800"/>
            <a:ext cx="7832547" cy="430887"/>
          </a:xfrm>
          <a:prstGeom prst="rect">
            <a:avLst/>
          </a:prstGeom>
        </p:spPr>
        <p:txBody>
          <a:bodyPr/>
          <a:lstStyle>
            <a:lvl1pPr algn="ctr">
              <a:defRPr sz="2800"/>
            </a:lvl1pPr>
          </a:lstStyle>
          <a:p>
            <a:r>
              <a:rPr lang="de-DE" spc="20" dirty="0"/>
              <a:t>Hier steht eine </a:t>
            </a:r>
            <a:r>
              <a:rPr lang="de-DE" spc="25" dirty="0"/>
              <a:t>zentrierte</a:t>
            </a:r>
            <a:r>
              <a:rPr lang="de-DE" spc="160" dirty="0"/>
              <a:t> </a:t>
            </a:r>
            <a:r>
              <a:rPr lang="de-DE" spc="30" dirty="0"/>
              <a:t>Überschrift</a:t>
            </a:r>
            <a:endParaRPr lang="de-DE" dirty="0"/>
          </a:p>
        </p:txBody>
      </p:sp>
      <p:sp>
        <p:nvSpPr>
          <p:cNvPr id="5" name="Textfeld 4"/>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7" name="Slide Number Placeholder 2">
            <a:extLst>
              <a:ext uri="{FF2B5EF4-FFF2-40B4-BE49-F238E27FC236}">
                <a16:creationId xmlns:a16="http://schemas.microsoft.com/office/drawing/2014/main" id="{ADCB701C-7C92-8E4B-B14B-3249201E5377}"/>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Tree>
    <p:extLst>
      <p:ext uri="{BB962C8B-B14F-4D97-AF65-F5344CB8AC3E}">
        <p14:creationId xmlns:p14="http://schemas.microsoft.com/office/powerpoint/2010/main" val="39263738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m_1">
    <p:spTree>
      <p:nvGrpSpPr>
        <p:cNvPr id="1" name=""/>
        <p:cNvGrpSpPr/>
        <p:nvPr/>
      </p:nvGrpSpPr>
      <p:grpSpPr>
        <a:xfrm>
          <a:off x="0" y="0"/>
          <a:ext cx="0" cy="0"/>
          <a:chOff x="0" y="0"/>
          <a:chExt cx="0" cy="0"/>
        </a:xfrm>
      </p:grpSpPr>
      <p:sp>
        <p:nvSpPr>
          <p:cNvPr id="16" name="Text Placeholder 13">
            <a:extLst>
              <a:ext uri="{FF2B5EF4-FFF2-40B4-BE49-F238E27FC236}">
                <a16:creationId xmlns:a16="http://schemas.microsoft.com/office/drawing/2014/main" id="{9D789701-1755-2642-A517-BD14BA90B224}"/>
              </a:ext>
            </a:extLst>
          </p:cNvPr>
          <p:cNvSpPr>
            <a:spLocks noGrp="1"/>
          </p:cNvSpPr>
          <p:nvPr>
            <p:ph type="body" sz="quarter" idx="13" hasCustomPrompt="1"/>
          </p:nvPr>
        </p:nvSpPr>
        <p:spPr>
          <a:xfrm>
            <a:off x="2438400" y="2057400"/>
            <a:ext cx="3657600" cy="1034669"/>
          </a:xfrm>
          <a:prstGeom prst="rect">
            <a:avLst/>
          </a:prstGeom>
        </p:spPr>
        <p:txBody>
          <a:bodyPr anchor="ctr"/>
          <a:lstStyle>
            <a:lvl1pPr>
              <a:defRPr sz="1600">
                <a:solidFill>
                  <a:schemeClr val="tx1"/>
                </a:solidFill>
                <a:latin typeface="Arial" panose="020B0604020202020204" pitchFamily="34" charset="0"/>
                <a:cs typeface="Arial" panose="020B0604020202020204" pitchFamily="34" charset="0"/>
              </a:defRPr>
            </a:lvl1pPr>
            <a:lvl2pPr>
              <a:defRPr sz="1000">
                <a:latin typeface="Arial" panose="020B0604020202020204" pitchFamily="34" charset="0"/>
                <a:cs typeface="Arial" panose="020B0604020202020204" pitchFamily="34" charset="0"/>
              </a:defRPr>
            </a:lvl2pPr>
            <a:lvl3pPr>
              <a:defRPr sz="100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marL="12700">
              <a:lnSpc>
                <a:spcPct val="100000"/>
              </a:lnSpc>
              <a:spcBef>
                <a:spcPts val="380"/>
              </a:spcBef>
            </a:pPr>
            <a:r>
              <a:rPr lang="de-DE" sz="1400" spc="-20">
                <a:latin typeface="Arial"/>
                <a:cs typeface="Arial"/>
              </a:rPr>
              <a:t>Dr. </a:t>
            </a:r>
            <a:r>
              <a:rPr lang="de-DE" sz="1400" spc="10">
                <a:latin typeface="Arial"/>
                <a:cs typeface="Arial"/>
              </a:rPr>
              <a:t>med. </a:t>
            </a:r>
            <a:r>
              <a:rPr lang="de-DE" sz="1400" b="1" spc="-5">
                <a:latin typeface="Arial"/>
                <a:cs typeface="Arial"/>
              </a:rPr>
              <a:t>Vorname</a:t>
            </a:r>
            <a:r>
              <a:rPr lang="de-DE" sz="1400" b="1" spc="90">
                <a:latin typeface="Arial"/>
                <a:cs typeface="Arial"/>
              </a:rPr>
              <a:t> </a:t>
            </a:r>
            <a:r>
              <a:rPr lang="de-DE" sz="1400" b="1" spc="15">
                <a:latin typeface="Arial"/>
                <a:cs typeface="Arial"/>
              </a:rPr>
              <a:t>Name</a:t>
            </a:r>
            <a:endParaRPr lang="de-DE" sz="1400">
              <a:latin typeface="Arial"/>
              <a:cs typeface="Arial"/>
            </a:endParaRPr>
          </a:p>
          <a:p>
            <a:pPr marL="12700" marR="5080">
              <a:lnSpc>
                <a:spcPct val="114599"/>
              </a:lnSpc>
            </a:pPr>
            <a:r>
              <a:rPr lang="de-DE" sz="1400" spc="10">
                <a:latin typeface="Arial"/>
                <a:cs typeface="Arial"/>
              </a:rPr>
              <a:t>Position </a:t>
            </a:r>
            <a:r>
              <a:rPr lang="de-DE" sz="1400">
                <a:latin typeface="Arial"/>
                <a:cs typeface="Arial"/>
              </a:rPr>
              <a:t>/ </a:t>
            </a:r>
            <a:r>
              <a:rPr lang="de-DE" sz="1400" spc="10" err="1">
                <a:latin typeface="Arial"/>
                <a:cs typeface="Arial"/>
              </a:rPr>
              <a:t>Oberberg</a:t>
            </a:r>
            <a:r>
              <a:rPr lang="de-DE" sz="1400" spc="10">
                <a:latin typeface="Arial"/>
                <a:cs typeface="Arial"/>
              </a:rPr>
              <a:t> Fachklinik </a:t>
            </a:r>
            <a:r>
              <a:rPr lang="de-DE" sz="1400" spc="15">
                <a:latin typeface="Arial"/>
                <a:cs typeface="Arial"/>
              </a:rPr>
              <a:t>Musterstadt  </a:t>
            </a:r>
            <a:r>
              <a:rPr lang="de-DE" sz="1400" spc="15">
                <a:latin typeface="Arial"/>
                <a:cs typeface="Arial"/>
                <a:hlinkClick r:id="rId2">
                  <a:extLst>
                    <a:ext uri="{A12FA001-AC4F-418D-AE19-62706E023703}">
                      <ahyp:hlinkClr xmlns:ahyp="http://schemas.microsoft.com/office/drawing/2018/hyperlinkcolor" val="tx"/>
                    </a:ext>
                  </a:extLst>
                </a:hlinkClick>
              </a:rPr>
              <a:t>emailadresse@oberbergkliniken.de </a:t>
            </a:r>
            <a:r>
              <a:rPr lang="de-DE" sz="1400" spc="15">
                <a:latin typeface="Arial"/>
                <a:cs typeface="Arial"/>
              </a:rPr>
              <a:t> </a:t>
            </a:r>
            <a:r>
              <a:rPr lang="de-DE" sz="1400" spc="-15">
                <a:latin typeface="Arial"/>
                <a:cs typeface="Arial"/>
              </a:rPr>
              <a:t>Telefon </a:t>
            </a:r>
            <a:r>
              <a:rPr lang="de-DE" sz="1400" spc="10">
                <a:latin typeface="Arial"/>
                <a:cs typeface="Arial"/>
              </a:rPr>
              <a:t>+49 7833</a:t>
            </a:r>
            <a:r>
              <a:rPr lang="de-DE" sz="1400" spc="85">
                <a:latin typeface="Arial"/>
                <a:cs typeface="Arial"/>
              </a:rPr>
              <a:t> </a:t>
            </a:r>
            <a:r>
              <a:rPr lang="de-DE" sz="1400" spc="15">
                <a:latin typeface="Arial"/>
                <a:cs typeface="Arial"/>
              </a:rPr>
              <a:t>792-233</a:t>
            </a:r>
            <a:endParaRPr lang="de-DE" sz="1400">
              <a:latin typeface="Arial"/>
              <a:cs typeface="Arial"/>
            </a:endParaRPr>
          </a:p>
        </p:txBody>
      </p:sp>
      <p:sp>
        <p:nvSpPr>
          <p:cNvPr id="24" name="Picture Placeholder 10">
            <a:extLst>
              <a:ext uri="{FF2B5EF4-FFF2-40B4-BE49-F238E27FC236}">
                <a16:creationId xmlns:a16="http://schemas.microsoft.com/office/drawing/2014/main" id="{1A5A4AA0-0D0D-A94B-86CD-F9B2C67EBBE5}"/>
              </a:ext>
            </a:extLst>
          </p:cNvPr>
          <p:cNvSpPr>
            <a:spLocks noGrp="1"/>
          </p:cNvSpPr>
          <p:nvPr>
            <p:ph type="pic" sz="quarter" idx="19"/>
          </p:nvPr>
        </p:nvSpPr>
        <p:spPr>
          <a:xfrm>
            <a:off x="969955" y="1900923"/>
            <a:ext cx="1336691" cy="1347601"/>
          </a:xfrm>
          <a:prstGeom prst="ellipse">
            <a:avLst/>
          </a:prstGeom>
        </p:spPr>
        <p:txBody>
          <a:bodyPr/>
          <a:lstStyle>
            <a:lvl1pPr algn="ctr">
              <a:defRPr sz="1200"/>
            </a:lvl1pPr>
          </a:lstStyle>
          <a:p>
            <a:r>
              <a:rPr lang="en-GB"/>
              <a:t>Click icon to add picture</a:t>
            </a:r>
            <a:endParaRPr lang="de-DE"/>
          </a:p>
        </p:txBody>
      </p:sp>
      <p:sp>
        <p:nvSpPr>
          <p:cNvPr id="4" name="Oval 3">
            <a:extLst>
              <a:ext uri="{FF2B5EF4-FFF2-40B4-BE49-F238E27FC236}">
                <a16:creationId xmlns:a16="http://schemas.microsoft.com/office/drawing/2014/main" id="{8BC9EF27-F37E-254B-B340-AE9310527CA3}"/>
              </a:ext>
            </a:extLst>
          </p:cNvPr>
          <p:cNvSpPr/>
          <p:nvPr userDrawn="1"/>
        </p:nvSpPr>
        <p:spPr>
          <a:xfrm>
            <a:off x="914400" y="1850823"/>
            <a:ext cx="1447800" cy="14478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6" name="Textfeld 5"/>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8" name="Slide Number Placeholder 2">
            <a:extLst>
              <a:ext uri="{FF2B5EF4-FFF2-40B4-BE49-F238E27FC236}">
                <a16:creationId xmlns:a16="http://schemas.microsoft.com/office/drawing/2014/main" id="{ADCB701C-7C92-8E4B-B14B-3249201E5377}"/>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Tree>
    <p:extLst>
      <p:ext uri="{BB962C8B-B14F-4D97-AF65-F5344CB8AC3E}">
        <p14:creationId xmlns:p14="http://schemas.microsoft.com/office/powerpoint/2010/main" val="2118354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am_2">
    <p:spTree>
      <p:nvGrpSpPr>
        <p:cNvPr id="1" name=""/>
        <p:cNvGrpSpPr/>
        <p:nvPr/>
      </p:nvGrpSpPr>
      <p:grpSpPr>
        <a:xfrm>
          <a:off x="0" y="0"/>
          <a:ext cx="0" cy="0"/>
          <a:chOff x="0" y="0"/>
          <a:chExt cx="0" cy="0"/>
        </a:xfrm>
      </p:grpSpPr>
      <p:sp>
        <p:nvSpPr>
          <p:cNvPr id="16" name="Text Placeholder 13">
            <a:extLst>
              <a:ext uri="{FF2B5EF4-FFF2-40B4-BE49-F238E27FC236}">
                <a16:creationId xmlns:a16="http://schemas.microsoft.com/office/drawing/2014/main" id="{9D789701-1755-2642-A517-BD14BA90B224}"/>
              </a:ext>
            </a:extLst>
          </p:cNvPr>
          <p:cNvSpPr>
            <a:spLocks noGrp="1"/>
          </p:cNvSpPr>
          <p:nvPr>
            <p:ph type="body" sz="quarter" idx="13" hasCustomPrompt="1"/>
          </p:nvPr>
        </p:nvSpPr>
        <p:spPr>
          <a:xfrm>
            <a:off x="2442376" y="2057400"/>
            <a:ext cx="3657600" cy="1034669"/>
          </a:xfrm>
          <a:prstGeom prst="rect">
            <a:avLst/>
          </a:prstGeom>
        </p:spPr>
        <p:txBody>
          <a:bodyPr anchor="ctr"/>
          <a:lstStyle>
            <a:lvl1pPr>
              <a:defRPr sz="1600">
                <a:solidFill>
                  <a:schemeClr val="tx1"/>
                </a:solidFill>
                <a:latin typeface="Arial" panose="020B0604020202020204" pitchFamily="34" charset="0"/>
                <a:cs typeface="Arial" panose="020B0604020202020204" pitchFamily="34" charset="0"/>
              </a:defRPr>
            </a:lvl1pPr>
            <a:lvl2pPr>
              <a:defRPr sz="1000">
                <a:latin typeface="Arial" panose="020B0604020202020204" pitchFamily="34" charset="0"/>
                <a:cs typeface="Arial" panose="020B0604020202020204" pitchFamily="34" charset="0"/>
              </a:defRPr>
            </a:lvl2pPr>
            <a:lvl3pPr>
              <a:defRPr sz="100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marL="12700">
              <a:lnSpc>
                <a:spcPct val="100000"/>
              </a:lnSpc>
              <a:spcBef>
                <a:spcPts val="380"/>
              </a:spcBef>
            </a:pPr>
            <a:r>
              <a:rPr lang="de-DE" sz="1400" spc="-20">
                <a:latin typeface="Arial"/>
                <a:cs typeface="Arial"/>
              </a:rPr>
              <a:t>Dr. </a:t>
            </a:r>
            <a:r>
              <a:rPr lang="de-DE" sz="1400" spc="10">
                <a:latin typeface="Arial"/>
                <a:cs typeface="Arial"/>
              </a:rPr>
              <a:t>med. </a:t>
            </a:r>
            <a:r>
              <a:rPr lang="de-DE" sz="1400" b="1" spc="-5">
                <a:latin typeface="Arial"/>
                <a:cs typeface="Arial"/>
              </a:rPr>
              <a:t>Vorname</a:t>
            </a:r>
            <a:r>
              <a:rPr lang="de-DE" sz="1400" b="1" spc="90">
                <a:latin typeface="Arial"/>
                <a:cs typeface="Arial"/>
              </a:rPr>
              <a:t> </a:t>
            </a:r>
            <a:r>
              <a:rPr lang="de-DE" sz="1400" b="1" spc="15">
                <a:latin typeface="Arial"/>
                <a:cs typeface="Arial"/>
              </a:rPr>
              <a:t>Name</a:t>
            </a:r>
            <a:endParaRPr lang="de-DE" sz="1400">
              <a:latin typeface="Arial"/>
              <a:cs typeface="Arial"/>
            </a:endParaRPr>
          </a:p>
          <a:p>
            <a:pPr marL="12700" marR="5080">
              <a:lnSpc>
                <a:spcPct val="114599"/>
              </a:lnSpc>
            </a:pPr>
            <a:r>
              <a:rPr lang="de-DE" sz="1400" spc="10">
                <a:latin typeface="Arial"/>
                <a:cs typeface="Arial"/>
              </a:rPr>
              <a:t>Position </a:t>
            </a:r>
            <a:r>
              <a:rPr lang="de-DE" sz="1400">
                <a:latin typeface="Arial"/>
                <a:cs typeface="Arial"/>
              </a:rPr>
              <a:t>/ </a:t>
            </a:r>
            <a:r>
              <a:rPr lang="de-DE" sz="1400" spc="10" err="1">
                <a:latin typeface="Arial"/>
                <a:cs typeface="Arial"/>
              </a:rPr>
              <a:t>Oberberg</a:t>
            </a:r>
            <a:r>
              <a:rPr lang="de-DE" sz="1400" spc="10">
                <a:latin typeface="Arial"/>
                <a:cs typeface="Arial"/>
              </a:rPr>
              <a:t> Fachklinik </a:t>
            </a:r>
            <a:r>
              <a:rPr lang="de-DE" sz="1400" spc="15">
                <a:latin typeface="Arial"/>
                <a:cs typeface="Arial"/>
              </a:rPr>
              <a:t>Musterstadt  </a:t>
            </a:r>
            <a:r>
              <a:rPr lang="de-DE" sz="1400" spc="15">
                <a:latin typeface="Arial"/>
                <a:cs typeface="Arial"/>
                <a:hlinkClick r:id="rId2">
                  <a:extLst>
                    <a:ext uri="{A12FA001-AC4F-418D-AE19-62706E023703}">
                      <ahyp:hlinkClr xmlns:ahyp="http://schemas.microsoft.com/office/drawing/2018/hyperlinkcolor" val="tx"/>
                    </a:ext>
                  </a:extLst>
                </a:hlinkClick>
              </a:rPr>
              <a:t>emailadresse@oberbergkliniken.de </a:t>
            </a:r>
            <a:r>
              <a:rPr lang="de-DE" sz="1400" spc="15">
                <a:latin typeface="Arial"/>
                <a:cs typeface="Arial"/>
              </a:rPr>
              <a:t> </a:t>
            </a:r>
            <a:r>
              <a:rPr lang="de-DE" sz="1400" spc="-15">
                <a:latin typeface="Arial"/>
                <a:cs typeface="Arial"/>
              </a:rPr>
              <a:t>Telefon </a:t>
            </a:r>
            <a:r>
              <a:rPr lang="de-DE" sz="1400" spc="10">
                <a:latin typeface="Arial"/>
                <a:cs typeface="Arial"/>
              </a:rPr>
              <a:t>+49 7833</a:t>
            </a:r>
            <a:r>
              <a:rPr lang="de-DE" sz="1400" spc="85">
                <a:latin typeface="Arial"/>
                <a:cs typeface="Arial"/>
              </a:rPr>
              <a:t> </a:t>
            </a:r>
            <a:r>
              <a:rPr lang="de-DE" sz="1400" spc="15">
                <a:latin typeface="Arial"/>
                <a:cs typeface="Arial"/>
              </a:rPr>
              <a:t>792-233</a:t>
            </a:r>
            <a:endParaRPr lang="de-DE" sz="1400">
              <a:latin typeface="Arial"/>
              <a:cs typeface="Arial"/>
            </a:endParaRPr>
          </a:p>
        </p:txBody>
      </p:sp>
      <p:sp>
        <p:nvSpPr>
          <p:cNvPr id="17" name="Text Placeholder 13">
            <a:extLst>
              <a:ext uri="{FF2B5EF4-FFF2-40B4-BE49-F238E27FC236}">
                <a16:creationId xmlns:a16="http://schemas.microsoft.com/office/drawing/2014/main" id="{F7218F59-B84F-AC41-9093-28323ED29BB2}"/>
              </a:ext>
            </a:extLst>
          </p:cNvPr>
          <p:cNvSpPr>
            <a:spLocks noGrp="1"/>
          </p:cNvSpPr>
          <p:nvPr>
            <p:ph type="body" sz="quarter" idx="14" hasCustomPrompt="1"/>
          </p:nvPr>
        </p:nvSpPr>
        <p:spPr>
          <a:xfrm>
            <a:off x="2442376" y="3713404"/>
            <a:ext cx="3657600" cy="1034669"/>
          </a:xfrm>
          <a:prstGeom prst="rect">
            <a:avLst/>
          </a:prstGeom>
        </p:spPr>
        <p:txBody>
          <a:bodyPr anchor="ctr"/>
          <a:lstStyle>
            <a:lvl1pPr>
              <a:defRPr sz="1400">
                <a:solidFill>
                  <a:schemeClr val="tx1"/>
                </a:solidFill>
                <a:latin typeface="Arial" panose="020B0604020202020204" pitchFamily="34" charset="0"/>
                <a:cs typeface="Arial" panose="020B0604020202020204" pitchFamily="34" charset="0"/>
              </a:defRPr>
            </a:lvl1pPr>
            <a:lvl2pPr>
              <a:defRPr sz="1000">
                <a:latin typeface="Arial" panose="020B0604020202020204" pitchFamily="34" charset="0"/>
                <a:cs typeface="Arial" panose="020B0604020202020204" pitchFamily="34" charset="0"/>
              </a:defRPr>
            </a:lvl2pPr>
            <a:lvl3pPr>
              <a:defRPr sz="100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marL="12700">
              <a:lnSpc>
                <a:spcPct val="100000"/>
              </a:lnSpc>
              <a:spcBef>
                <a:spcPts val="380"/>
              </a:spcBef>
            </a:pPr>
            <a:r>
              <a:rPr lang="de-DE" sz="1400" spc="-20">
                <a:latin typeface="Arial"/>
                <a:cs typeface="Arial"/>
              </a:rPr>
              <a:t>Dr. </a:t>
            </a:r>
            <a:r>
              <a:rPr lang="de-DE" sz="1400" spc="10">
                <a:latin typeface="Arial"/>
                <a:cs typeface="Arial"/>
              </a:rPr>
              <a:t>med. </a:t>
            </a:r>
            <a:r>
              <a:rPr lang="de-DE" sz="1400" b="1" spc="-5">
                <a:latin typeface="Arial"/>
                <a:cs typeface="Arial"/>
              </a:rPr>
              <a:t>Vorname</a:t>
            </a:r>
            <a:r>
              <a:rPr lang="de-DE" sz="1400" b="1" spc="90">
                <a:latin typeface="Arial"/>
                <a:cs typeface="Arial"/>
              </a:rPr>
              <a:t> </a:t>
            </a:r>
            <a:r>
              <a:rPr lang="de-DE" sz="1400" b="1" spc="15">
                <a:latin typeface="Arial"/>
                <a:cs typeface="Arial"/>
              </a:rPr>
              <a:t>Name</a:t>
            </a:r>
            <a:endParaRPr lang="de-DE" sz="1400">
              <a:latin typeface="Arial"/>
              <a:cs typeface="Arial"/>
            </a:endParaRPr>
          </a:p>
          <a:p>
            <a:pPr marL="12700" marR="5080">
              <a:lnSpc>
                <a:spcPct val="114599"/>
              </a:lnSpc>
            </a:pPr>
            <a:r>
              <a:rPr lang="de-DE" sz="1400" spc="10">
                <a:latin typeface="Arial"/>
                <a:cs typeface="Arial"/>
              </a:rPr>
              <a:t>Position </a:t>
            </a:r>
            <a:r>
              <a:rPr lang="de-DE" sz="1400">
                <a:latin typeface="Arial"/>
                <a:cs typeface="Arial"/>
              </a:rPr>
              <a:t>/ </a:t>
            </a:r>
            <a:r>
              <a:rPr lang="de-DE" sz="1400" spc="10" err="1">
                <a:latin typeface="Arial"/>
                <a:cs typeface="Arial"/>
              </a:rPr>
              <a:t>Oberberg</a:t>
            </a:r>
            <a:r>
              <a:rPr lang="de-DE" sz="1400" spc="10">
                <a:latin typeface="Arial"/>
                <a:cs typeface="Arial"/>
              </a:rPr>
              <a:t> Fachklinik </a:t>
            </a:r>
            <a:r>
              <a:rPr lang="de-DE" sz="1400" spc="15">
                <a:latin typeface="Arial"/>
                <a:cs typeface="Arial"/>
              </a:rPr>
              <a:t>Musterstadt  </a:t>
            </a:r>
            <a:r>
              <a:rPr lang="de-DE" sz="1400" spc="15">
                <a:latin typeface="Arial"/>
                <a:cs typeface="Arial"/>
                <a:hlinkClick r:id="rId2">
                  <a:extLst>
                    <a:ext uri="{A12FA001-AC4F-418D-AE19-62706E023703}">
                      <ahyp:hlinkClr xmlns:ahyp="http://schemas.microsoft.com/office/drawing/2018/hyperlinkcolor" val="tx"/>
                    </a:ext>
                  </a:extLst>
                </a:hlinkClick>
              </a:rPr>
              <a:t>emailadresse@oberbergkliniken.de </a:t>
            </a:r>
            <a:r>
              <a:rPr lang="de-DE" sz="1400" spc="15">
                <a:latin typeface="Arial"/>
                <a:cs typeface="Arial"/>
              </a:rPr>
              <a:t> </a:t>
            </a:r>
            <a:r>
              <a:rPr lang="de-DE" sz="1400" spc="-15">
                <a:latin typeface="Arial"/>
                <a:cs typeface="Arial"/>
              </a:rPr>
              <a:t>Telefon </a:t>
            </a:r>
            <a:r>
              <a:rPr lang="de-DE" sz="1400" spc="10">
                <a:latin typeface="Arial"/>
                <a:cs typeface="Arial"/>
              </a:rPr>
              <a:t>+49 7833</a:t>
            </a:r>
            <a:r>
              <a:rPr lang="de-DE" sz="1400" spc="85">
                <a:latin typeface="Arial"/>
                <a:cs typeface="Arial"/>
              </a:rPr>
              <a:t> </a:t>
            </a:r>
            <a:r>
              <a:rPr lang="de-DE" sz="1400" spc="15">
                <a:latin typeface="Arial"/>
                <a:cs typeface="Arial"/>
              </a:rPr>
              <a:t>792-233</a:t>
            </a:r>
            <a:endParaRPr lang="de-DE" sz="1400">
              <a:latin typeface="Arial"/>
              <a:cs typeface="Arial"/>
            </a:endParaRPr>
          </a:p>
        </p:txBody>
      </p:sp>
      <p:sp>
        <p:nvSpPr>
          <p:cNvPr id="23" name="Picture Placeholder 10">
            <a:extLst>
              <a:ext uri="{FF2B5EF4-FFF2-40B4-BE49-F238E27FC236}">
                <a16:creationId xmlns:a16="http://schemas.microsoft.com/office/drawing/2014/main" id="{205A6898-5BA3-9640-AB76-6DC5FA3D49EC}"/>
              </a:ext>
            </a:extLst>
          </p:cNvPr>
          <p:cNvSpPr>
            <a:spLocks noGrp="1"/>
          </p:cNvSpPr>
          <p:nvPr>
            <p:ph type="pic" sz="quarter" idx="18"/>
          </p:nvPr>
        </p:nvSpPr>
        <p:spPr>
          <a:xfrm>
            <a:off x="969955" y="3578648"/>
            <a:ext cx="1336691" cy="1347601"/>
          </a:xfrm>
          <a:prstGeom prst="ellipse">
            <a:avLst/>
          </a:prstGeom>
        </p:spPr>
        <p:txBody>
          <a:bodyPr/>
          <a:lstStyle>
            <a:lvl1pPr algn="ctr">
              <a:defRPr sz="1200"/>
            </a:lvl1pPr>
          </a:lstStyle>
          <a:p>
            <a:r>
              <a:rPr lang="en-GB"/>
              <a:t>Click icon to add picture</a:t>
            </a:r>
            <a:endParaRPr lang="de-DE"/>
          </a:p>
        </p:txBody>
      </p:sp>
      <p:sp>
        <p:nvSpPr>
          <p:cNvPr id="24" name="Picture Placeholder 10">
            <a:extLst>
              <a:ext uri="{FF2B5EF4-FFF2-40B4-BE49-F238E27FC236}">
                <a16:creationId xmlns:a16="http://schemas.microsoft.com/office/drawing/2014/main" id="{1A5A4AA0-0D0D-A94B-86CD-F9B2C67EBBE5}"/>
              </a:ext>
            </a:extLst>
          </p:cNvPr>
          <p:cNvSpPr>
            <a:spLocks noGrp="1"/>
          </p:cNvSpPr>
          <p:nvPr>
            <p:ph type="pic" sz="quarter" idx="19"/>
          </p:nvPr>
        </p:nvSpPr>
        <p:spPr>
          <a:xfrm>
            <a:off x="969955" y="1900923"/>
            <a:ext cx="1336691" cy="1347601"/>
          </a:xfrm>
          <a:prstGeom prst="ellipse">
            <a:avLst/>
          </a:prstGeom>
        </p:spPr>
        <p:txBody>
          <a:bodyPr/>
          <a:lstStyle>
            <a:lvl1pPr algn="ctr">
              <a:defRPr sz="1200"/>
            </a:lvl1pPr>
          </a:lstStyle>
          <a:p>
            <a:r>
              <a:rPr lang="en-GB"/>
              <a:t>Click icon to add picture</a:t>
            </a:r>
            <a:endParaRPr lang="de-DE"/>
          </a:p>
        </p:txBody>
      </p:sp>
      <p:sp>
        <p:nvSpPr>
          <p:cNvPr id="4" name="Oval 3">
            <a:extLst>
              <a:ext uri="{FF2B5EF4-FFF2-40B4-BE49-F238E27FC236}">
                <a16:creationId xmlns:a16="http://schemas.microsoft.com/office/drawing/2014/main" id="{8BC9EF27-F37E-254B-B340-AE9310527CA3}"/>
              </a:ext>
            </a:extLst>
          </p:cNvPr>
          <p:cNvSpPr/>
          <p:nvPr userDrawn="1"/>
        </p:nvSpPr>
        <p:spPr>
          <a:xfrm>
            <a:off x="914400" y="1850823"/>
            <a:ext cx="1447800" cy="14478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1" name="Oval 10">
            <a:extLst>
              <a:ext uri="{FF2B5EF4-FFF2-40B4-BE49-F238E27FC236}">
                <a16:creationId xmlns:a16="http://schemas.microsoft.com/office/drawing/2014/main" id="{A6A48066-7B33-984D-B702-E363DA2836BB}"/>
              </a:ext>
            </a:extLst>
          </p:cNvPr>
          <p:cNvSpPr/>
          <p:nvPr userDrawn="1"/>
        </p:nvSpPr>
        <p:spPr>
          <a:xfrm>
            <a:off x="914400" y="3528548"/>
            <a:ext cx="1447800" cy="1447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9" name="Textfeld 8"/>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12" name="Slide Number Placeholder 2">
            <a:extLst>
              <a:ext uri="{FF2B5EF4-FFF2-40B4-BE49-F238E27FC236}">
                <a16:creationId xmlns:a16="http://schemas.microsoft.com/office/drawing/2014/main" id="{ADCB701C-7C92-8E4B-B14B-3249201E5377}"/>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Tree>
    <p:extLst>
      <p:ext uri="{BB962C8B-B14F-4D97-AF65-F5344CB8AC3E}">
        <p14:creationId xmlns:p14="http://schemas.microsoft.com/office/powerpoint/2010/main" val="22089962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am_3">
    <p:spTree>
      <p:nvGrpSpPr>
        <p:cNvPr id="1" name=""/>
        <p:cNvGrpSpPr/>
        <p:nvPr/>
      </p:nvGrpSpPr>
      <p:grpSpPr>
        <a:xfrm>
          <a:off x="0" y="0"/>
          <a:ext cx="0" cy="0"/>
          <a:chOff x="0" y="0"/>
          <a:chExt cx="0" cy="0"/>
        </a:xfrm>
      </p:grpSpPr>
      <p:sp>
        <p:nvSpPr>
          <p:cNvPr id="16" name="Text Placeholder 13">
            <a:extLst>
              <a:ext uri="{FF2B5EF4-FFF2-40B4-BE49-F238E27FC236}">
                <a16:creationId xmlns:a16="http://schemas.microsoft.com/office/drawing/2014/main" id="{9D789701-1755-2642-A517-BD14BA90B224}"/>
              </a:ext>
            </a:extLst>
          </p:cNvPr>
          <p:cNvSpPr>
            <a:spLocks noGrp="1"/>
          </p:cNvSpPr>
          <p:nvPr>
            <p:ph type="body" sz="quarter" idx="13" hasCustomPrompt="1"/>
          </p:nvPr>
        </p:nvSpPr>
        <p:spPr>
          <a:xfrm>
            <a:off x="2443597" y="1120977"/>
            <a:ext cx="3657600" cy="1034669"/>
          </a:xfrm>
          <a:prstGeom prst="rect">
            <a:avLst/>
          </a:prstGeom>
        </p:spPr>
        <p:txBody>
          <a:bodyPr anchor="ctr"/>
          <a:lstStyle>
            <a:lvl1pPr>
              <a:defRPr sz="1600">
                <a:solidFill>
                  <a:schemeClr val="tx1"/>
                </a:solidFill>
                <a:latin typeface="Arial" panose="020B0604020202020204" pitchFamily="34" charset="0"/>
                <a:cs typeface="Arial" panose="020B0604020202020204" pitchFamily="34" charset="0"/>
              </a:defRPr>
            </a:lvl1pPr>
            <a:lvl2pPr>
              <a:defRPr sz="1000">
                <a:latin typeface="Arial" panose="020B0604020202020204" pitchFamily="34" charset="0"/>
                <a:cs typeface="Arial" panose="020B0604020202020204" pitchFamily="34" charset="0"/>
              </a:defRPr>
            </a:lvl2pPr>
            <a:lvl3pPr>
              <a:defRPr sz="100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marL="12700">
              <a:lnSpc>
                <a:spcPct val="100000"/>
              </a:lnSpc>
              <a:spcBef>
                <a:spcPts val="380"/>
              </a:spcBef>
            </a:pPr>
            <a:r>
              <a:rPr lang="de-DE" sz="1400" spc="-20">
                <a:latin typeface="Arial"/>
                <a:cs typeface="Arial"/>
              </a:rPr>
              <a:t>Dr. </a:t>
            </a:r>
            <a:r>
              <a:rPr lang="de-DE" sz="1400" spc="10">
                <a:latin typeface="Arial"/>
                <a:cs typeface="Arial"/>
              </a:rPr>
              <a:t>med. </a:t>
            </a:r>
            <a:r>
              <a:rPr lang="de-DE" sz="1400" b="1" spc="-5">
                <a:latin typeface="Arial"/>
                <a:cs typeface="Arial"/>
              </a:rPr>
              <a:t>Vorname</a:t>
            </a:r>
            <a:r>
              <a:rPr lang="de-DE" sz="1400" b="1" spc="90">
                <a:latin typeface="Arial"/>
                <a:cs typeface="Arial"/>
              </a:rPr>
              <a:t> </a:t>
            </a:r>
            <a:r>
              <a:rPr lang="de-DE" sz="1400" b="1" spc="15">
                <a:latin typeface="Arial"/>
                <a:cs typeface="Arial"/>
              </a:rPr>
              <a:t>Name</a:t>
            </a:r>
            <a:endParaRPr lang="de-DE" sz="1400">
              <a:latin typeface="Arial"/>
              <a:cs typeface="Arial"/>
            </a:endParaRPr>
          </a:p>
          <a:p>
            <a:pPr marL="12700" marR="5080">
              <a:lnSpc>
                <a:spcPct val="114599"/>
              </a:lnSpc>
            </a:pPr>
            <a:r>
              <a:rPr lang="de-DE" sz="1400" spc="10">
                <a:latin typeface="Arial"/>
                <a:cs typeface="Arial"/>
              </a:rPr>
              <a:t>Position </a:t>
            </a:r>
            <a:r>
              <a:rPr lang="de-DE" sz="1400">
                <a:latin typeface="Arial"/>
                <a:cs typeface="Arial"/>
              </a:rPr>
              <a:t>/ </a:t>
            </a:r>
            <a:r>
              <a:rPr lang="de-DE" sz="1400" spc="10" err="1">
                <a:latin typeface="Arial"/>
                <a:cs typeface="Arial"/>
              </a:rPr>
              <a:t>Oberberg</a:t>
            </a:r>
            <a:r>
              <a:rPr lang="de-DE" sz="1400" spc="10">
                <a:latin typeface="Arial"/>
                <a:cs typeface="Arial"/>
              </a:rPr>
              <a:t> Fachklinik </a:t>
            </a:r>
            <a:r>
              <a:rPr lang="de-DE" sz="1400" spc="15">
                <a:latin typeface="Arial"/>
                <a:cs typeface="Arial"/>
              </a:rPr>
              <a:t>Musterstadt  </a:t>
            </a:r>
            <a:r>
              <a:rPr lang="de-DE" sz="1400" spc="15">
                <a:latin typeface="Arial"/>
                <a:cs typeface="Arial"/>
                <a:hlinkClick r:id="rId2">
                  <a:extLst>
                    <a:ext uri="{A12FA001-AC4F-418D-AE19-62706E023703}">
                      <ahyp:hlinkClr xmlns:ahyp="http://schemas.microsoft.com/office/drawing/2018/hyperlinkcolor" val="tx"/>
                    </a:ext>
                  </a:extLst>
                </a:hlinkClick>
              </a:rPr>
              <a:t>emailadresse@oberbergkliniken.de </a:t>
            </a:r>
            <a:r>
              <a:rPr lang="de-DE" sz="1400" spc="15">
                <a:latin typeface="Arial"/>
                <a:cs typeface="Arial"/>
              </a:rPr>
              <a:t> </a:t>
            </a:r>
            <a:r>
              <a:rPr lang="de-DE" sz="1400" spc="-15">
                <a:latin typeface="Arial"/>
                <a:cs typeface="Arial"/>
              </a:rPr>
              <a:t>Telefon </a:t>
            </a:r>
            <a:r>
              <a:rPr lang="de-DE" sz="1400" spc="10">
                <a:latin typeface="Arial"/>
                <a:cs typeface="Arial"/>
              </a:rPr>
              <a:t>+49 7833</a:t>
            </a:r>
            <a:r>
              <a:rPr lang="de-DE" sz="1400" spc="85">
                <a:latin typeface="Arial"/>
                <a:cs typeface="Arial"/>
              </a:rPr>
              <a:t> </a:t>
            </a:r>
            <a:r>
              <a:rPr lang="de-DE" sz="1400" spc="15">
                <a:latin typeface="Arial"/>
                <a:cs typeface="Arial"/>
              </a:rPr>
              <a:t>792-233</a:t>
            </a:r>
            <a:endParaRPr lang="de-DE" sz="1400">
              <a:latin typeface="Arial"/>
              <a:cs typeface="Arial"/>
            </a:endParaRPr>
          </a:p>
        </p:txBody>
      </p:sp>
      <p:sp>
        <p:nvSpPr>
          <p:cNvPr id="17" name="Text Placeholder 13">
            <a:extLst>
              <a:ext uri="{FF2B5EF4-FFF2-40B4-BE49-F238E27FC236}">
                <a16:creationId xmlns:a16="http://schemas.microsoft.com/office/drawing/2014/main" id="{F7218F59-B84F-AC41-9093-28323ED29BB2}"/>
              </a:ext>
            </a:extLst>
          </p:cNvPr>
          <p:cNvSpPr>
            <a:spLocks noGrp="1"/>
          </p:cNvSpPr>
          <p:nvPr>
            <p:ph type="body" sz="quarter" idx="14" hasCustomPrompt="1"/>
          </p:nvPr>
        </p:nvSpPr>
        <p:spPr>
          <a:xfrm>
            <a:off x="2443597" y="2776981"/>
            <a:ext cx="3657600" cy="1034669"/>
          </a:xfrm>
          <a:prstGeom prst="rect">
            <a:avLst/>
          </a:prstGeom>
        </p:spPr>
        <p:txBody>
          <a:bodyPr anchor="ctr"/>
          <a:lstStyle>
            <a:lvl1pPr>
              <a:defRPr sz="1400">
                <a:solidFill>
                  <a:schemeClr val="tx1"/>
                </a:solidFill>
                <a:latin typeface="Arial" panose="020B0604020202020204" pitchFamily="34" charset="0"/>
                <a:cs typeface="Arial" panose="020B0604020202020204" pitchFamily="34" charset="0"/>
              </a:defRPr>
            </a:lvl1pPr>
            <a:lvl2pPr>
              <a:defRPr sz="1000">
                <a:latin typeface="Arial" panose="020B0604020202020204" pitchFamily="34" charset="0"/>
                <a:cs typeface="Arial" panose="020B0604020202020204" pitchFamily="34" charset="0"/>
              </a:defRPr>
            </a:lvl2pPr>
            <a:lvl3pPr>
              <a:defRPr sz="100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marL="12700">
              <a:lnSpc>
                <a:spcPct val="100000"/>
              </a:lnSpc>
              <a:spcBef>
                <a:spcPts val="380"/>
              </a:spcBef>
            </a:pPr>
            <a:r>
              <a:rPr lang="de-DE" sz="1400" spc="-20">
                <a:latin typeface="Arial"/>
                <a:cs typeface="Arial"/>
              </a:rPr>
              <a:t>Dr. </a:t>
            </a:r>
            <a:r>
              <a:rPr lang="de-DE" sz="1400" spc="10">
                <a:latin typeface="Arial"/>
                <a:cs typeface="Arial"/>
              </a:rPr>
              <a:t>med. </a:t>
            </a:r>
            <a:r>
              <a:rPr lang="de-DE" sz="1400" b="1" spc="-5">
                <a:latin typeface="Arial"/>
                <a:cs typeface="Arial"/>
              </a:rPr>
              <a:t>Vorname</a:t>
            </a:r>
            <a:r>
              <a:rPr lang="de-DE" sz="1400" b="1" spc="90">
                <a:latin typeface="Arial"/>
                <a:cs typeface="Arial"/>
              </a:rPr>
              <a:t> </a:t>
            </a:r>
            <a:r>
              <a:rPr lang="de-DE" sz="1400" b="1" spc="15">
                <a:latin typeface="Arial"/>
                <a:cs typeface="Arial"/>
              </a:rPr>
              <a:t>Name</a:t>
            </a:r>
            <a:endParaRPr lang="de-DE" sz="1400">
              <a:latin typeface="Arial"/>
              <a:cs typeface="Arial"/>
            </a:endParaRPr>
          </a:p>
          <a:p>
            <a:pPr marL="12700" marR="5080">
              <a:lnSpc>
                <a:spcPct val="114599"/>
              </a:lnSpc>
            </a:pPr>
            <a:r>
              <a:rPr lang="de-DE" sz="1400" spc="10">
                <a:latin typeface="Arial"/>
                <a:cs typeface="Arial"/>
              </a:rPr>
              <a:t>Position </a:t>
            </a:r>
            <a:r>
              <a:rPr lang="de-DE" sz="1400">
                <a:latin typeface="Arial"/>
                <a:cs typeface="Arial"/>
              </a:rPr>
              <a:t>/ </a:t>
            </a:r>
            <a:r>
              <a:rPr lang="de-DE" sz="1400" spc="10" err="1">
                <a:latin typeface="Arial"/>
                <a:cs typeface="Arial"/>
              </a:rPr>
              <a:t>Oberberg</a:t>
            </a:r>
            <a:r>
              <a:rPr lang="de-DE" sz="1400" spc="10">
                <a:latin typeface="Arial"/>
                <a:cs typeface="Arial"/>
              </a:rPr>
              <a:t> Fachklinik </a:t>
            </a:r>
            <a:r>
              <a:rPr lang="de-DE" sz="1400" spc="15">
                <a:latin typeface="Arial"/>
                <a:cs typeface="Arial"/>
              </a:rPr>
              <a:t>Musterstadt  </a:t>
            </a:r>
            <a:r>
              <a:rPr lang="de-DE" sz="1400" spc="15">
                <a:latin typeface="Arial"/>
                <a:cs typeface="Arial"/>
                <a:hlinkClick r:id="rId2">
                  <a:extLst>
                    <a:ext uri="{A12FA001-AC4F-418D-AE19-62706E023703}">
                      <ahyp:hlinkClr xmlns:ahyp="http://schemas.microsoft.com/office/drawing/2018/hyperlinkcolor" val="tx"/>
                    </a:ext>
                  </a:extLst>
                </a:hlinkClick>
              </a:rPr>
              <a:t>emailadresse@oberbergkliniken.de </a:t>
            </a:r>
            <a:r>
              <a:rPr lang="de-DE" sz="1400" spc="15">
                <a:latin typeface="Arial"/>
                <a:cs typeface="Arial"/>
              </a:rPr>
              <a:t> </a:t>
            </a:r>
            <a:r>
              <a:rPr lang="de-DE" sz="1400" spc="-15">
                <a:latin typeface="Arial"/>
                <a:cs typeface="Arial"/>
              </a:rPr>
              <a:t>Telefon </a:t>
            </a:r>
            <a:r>
              <a:rPr lang="de-DE" sz="1400" spc="10">
                <a:latin typeface="Arial"/>
                <a:cs typeface="Arial"/>
              </a:rPr>
              <a:t>+49 7833</a:t>
            </a:r>
            <a:r>
              <a:rPr lang="de-DE" sz="1400" spc="85">
                <a:latin typeface="Arial"/>
                <a:cs typeface="Arial"/>
              </a:rPr>
              <a:t> </a:t>
            </a:r>
            <a:r>
              <a:rPr lang="de-DE" sz="1400" spc="15">
                <a:latin typeface="Arial"/>
                <a:cs typeface="Arial"/>
              </a:rPr>
              <a:t>792-233</a:t>
            </a:r>
            <a:endParaRPr lang="de-DE" sz="1400">
              <a:latin typeface="Arial"/>
              <a:cs typeface="Arial"/>
            </a:endParaRPr>
          </a:p>
        </p:txBody>
      </p:sp>
      <p:sp>
        <p:nvSpPr>
          <p:cNvPr id="18" name="Text Placeholder 13">
            <a:extLst>
              <a:ext uri="{FF2B5EF4-FFF2-40B4-BE49-F238E27FC236}">
                <a16:creationId xmlns:a16="http://schemas.microsoft.com/office/drawing/2014/main" id="{D12A4316-32BF-6C49-9F1F-8B243EE8E3B9}"/>
              </a:ext>
            </a:extLst>
          </p:cNvPr>
          <p:cNvSpPr>
            <a:spLocks noGrp="1"/>
          </p:cNvSpPr>
          <p:nvPr>
            <p:ph type="body" sz="quarter" idx="15" hasCustomPrompt="1"/>
          </p:nvPr>
        </p:nvSpPr>
        <p:spPr>
          <a:xfrm>
            <a:off x="2443597" y="4469220"/>
            <a:ext cx="3657600" cy="1034669"/>
          </a:xfrm>
          <a:prstGeom prst="rect">
            <a:avLst/>
          </a:prstGeom>
        </p:spPr>
        <p:txBody>
          <a:bodyPr anchor="ctr"/>
          <a:lstStyle>
            <a:lvl1pPr>
              <a:defRPr sz="1400">
                <a:solidFill>
                  <a:schemeClr val="tx1"/>
                </a:solidFill>
                <a:latin typeface="Arial" panose="020B0604020202020204" pitchFamily="34" charset="0"/>
                <a:cs typeface="Arial" panose="020B0604020202020204" pitchFamily="34" charset="0"/>
              </a:defRPr>
            </a:lvl1pPr>
            <a:lvl2pPr>
              <a:defRPr sz="1000">
                <a:latin typeface="Arial" panose="020B0604020202020204" pitchFamily="34" charset="0"/>
                <a:cs typeface="Arial" panose="020B0604020202020204" pitchFamily="34" charset="0"/>
              </a:defRPr>
            </a:lvl2pPr>
            <a:lvl3pPr>
              <a:defRPr sz="100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marL="12700">
              <a:lnSpc>
                <a:spcPct val="100000"/>
              </a:lnSpc>
              <a:spcBef>
                <a:spcPts val="380"/>
              </a:spcBef>
            </a:pPr>
            <a:r>
              <a:rPr lang="de-DE" sz="1400" spc="-20">
                <a:latin typeface="Arial"/>
                <a:cs typeface="Arial"/>
              </a:rPr>
              <a:t>Dr. </a:t>
            </a:r>
            <a:r>
              <a:rPr lang="de-DE" sz="1400" spc="10">
                <a:latin typeface="Arial"/>
                <a:cs typeface="Arial"/>
              </a:rPr>
              <a:t>med. </a:t>
            </a:r>
            <a:r>
              <a:rPr lang="de-DE" sz="1400" b="1" spc="-5">
                <a:latin typeface="Arial"/>
                <a:cs typeface="Arial"/>
              </a:rPr>
              <a:t>Vorname</a:t>
            </a:r>
            <a:r>
              <a:rPr lang="de-DE" sz="1400" b="1" spc="90">
                <a:latin typeface="Arial"/>
                <a:cs typeface="Arial"/>
              </a:rPr>
              <a:t> </a:t>
            </a:r>
            <a:r>
              <a:rPr lang="de-DE" sz="1400" b="1" spc="15">
                <a:latin typeface="Arial"/>
                <a:cs typeface="Arial"/>
              </a:rPr>
              <a:t>Name</a:t>
            </a:r>
            <a:endParaRPr lang="de-DE" sz="1400">
              <a:latin typeface="Arial"/>
              <a:cs typeface="Arial"/>
            </a:endParaRPr>
          </a:p>
          <a:p>
            <a:pPr marL="12700" marR="5080">
              <a:lnSpc>
                <a:spcPct val="114599"/>
              </a:lnSpc>
            </a:pPr>
            <a:r>
              <a:rPr lang="de-DE" sz="1400" spc="10">
                <a:latin typeface="Arial"/>
                <a:cs typeface="Arial"/>
              </a:rPr>
              <a:t>Position </a:t>
            </a:r>
            <a:r>
              <a:rPr lang="de-DE" sz="1400">
                <a:latin typeface="Arial"/>
                <a:cs typeface="Arial"/>
              </a:rPr>
              <a:t>/ </a:t>
            </a:r>
            <a:r>
              <a:rPr lang="de-DE" sz="1400" spc="10" err="1">
                <a:latin typeface="Arial"/>
                <a:cs typeface="Arial"/>
              </a:rPr>
              <a:t>Oberberg</a:t>
            </a:r>
            <a:r>
              <a:rPr lang="de-DE" sz="1400" spc="10">
                <a:latin typeface="Arial"/>
                <a:cs typeface="Arial"/>
              </a:rPr>
              <a:t> Fachklinik </a:t>
            </a:r>
            <a:r>
              <a:rPr lang="de-DE" sz="1400" spc="15">
                <a:latin typeface="Arial"/>
                <a:cs typeface="Arial"/>
              </a:rPr>
              <a:t>Musterstadt  </a:t>
            </a:r>
            <a:r>
              <a:rPr lang="de-DE" sz="1400" spc="15">
                <a:latin typeface="Arial"/>
                <a:cs typeface="Arial"/>
                <a:hlinkClick r:id="rId2">
                  <a:extLst>
                    <a:ext uri="{A12FA001-AC4F-418D-AE19-62706E023703}">
                      <ahyp:hlinkClr xmlns:ahyp="http://schemas.microsoft.com/office/drawing/2018/hyperlinkcolor" val="tx"/>
                    </a:ext>
                  </a:extLst>
                </a:hlinkClick>
              </a:rPr>
              <a:t>emailadresse@oberbergkliniken.de </a:t>
            </a:r>
            <a:r>
              <a:rPr lang="de-DE" sz="1400" spc="15">
                <a:latin typeface="Arial"/>
                <a:cs typeface="Arial"/>
              </a:rPr>
              <a:t> </a:t>
            </a:r>
            <a:r>
              <a:rPr lang="de-DE" sz="1400" spc="-15">
                <a:latin typeface="Arial"/>
                <a:cs typeface="Arial"/>
              </a:rPr>
              <a:t>Telefon </a:t>
            </a:r>
            <a:r>
              <a:rPr lang="de-DE" sz="1400" spc="10">
                <a:latin typeface="Arial"/>
                <a:cs typeface="Arial"/>
              </a:rPr>
              <a:t>+49 7833</a:t>
            </a:r>
            <a:r>
              <a:rPr lang="de-DE" sz="1400" spc="85">
                <a:latin typeface="Arial"/>
                <a:cs typeface="Arial"/>
              </a:rPr>
              <a:t> </a:t>
            </a:r>
            <a:r>
              <a:rPr lang="de-DE" sz="1400" spc="15">
                <a:latin typeface="Arial"/>
                <a:cs typeface="Arial"/>
              </a:rPr>
              <a:t>792-233</a:t>
            </a:r>
            <a:endParaRPr lang="de-DE" sz="1400">
              <a:latin typeface="Arial"/>
              <a:cs typeface="Arial"/>
            </a:endParaRPr>
          </a:p>
        </p:txBody>
      </p:sp>
      <p:sp>
        <p:nvSpPr>
          <p:cNvPr id="23" name="Picture Placeholder 10">
            <a:extLst>
              <a:ext uri="{FF2B5EF4-FFF2-40B4-BE49-F238E27FC236}">
                <a16:creationId xmlns:a16="http://schemas.microsoft.com/office/drawing/2014/main" id="{205A6898-5BA3-9640-AB76-6DC5FA3D49EC}"/>
              </a:ext>
            </a:extLst>
          </p:cNvPr>
          <p:cNvSpPr>
            <a:spLocks noGrp="1"/>
          </p:cNvSpPr>
          <p:nvPr>
            <p:ph type="pic" sz="quarter" idx="18"/>
          </p:nvPr>
        </p:nvSpPr>
        <p:spPr>
          <a:xfrm>
            <a:off x="969955" y="2642225"/>
            <a:ext cx="1336691" cy="1347601"/>
          </a:xfrm>
          <a:prstGeom prst="ellipse">
            <a:avLst/>
          </a:prstGeom>
        </p:spPr>
        <p:txBody>
          <a:bodyPr/>
          <a:lstStyle>
            <a:lvl1pPr algn="ctr">
              <a:defRPr sz="1200"/>
            </a:lvl1pPr>
          </a:lstStyle>
          <a:p>
            <a:r>
              <a:rPr lang="en-GB"/>
              <a:t>Click icon to add picture</a:t>
            </a:r>
            <a:endParaRPr lang="de-DE"/>
          </a:p>
        </p:txBody>
      </p:sp>
      <p:sp>
        <p:nvSpPr>
          <p:cNvPr id="24" name="Picture Placeholder 10">
            <a:extLst>
              <a:ext uri="{FF2B5EF4-FFF2-40B4-BE49-F238E27FC236}">
                <a16:creationId xmlns:a16="http://schemas.microsoft.com/office/drawing/2014/main" id="{1A5A4AA0-0D0D-A94B-86CD-F9B2C67EBBE5}"/>
              </a:ext>
            </a:extLst>
          </p:cNvPr>
          <p:cNvSpPr>
            <a:spLocks noGrp="1"/>
          </p:cNvSpPr>
          <p:nvPr>
            <p:ph type="pic" sz="quarter" idx="19"/>
          </p:nvPr>
        </p:nvSpPr>
        <p:spPr>
          <a:xfrm>
            <a:off x="969955" y="964500"/>
            <a:ext cx="1336691" cy="1347601"/>
          </a:xfrm>
          <a:prstGeom prst="ellipse">
            <a:avLst/>
          </a:prstGeom>
        </p:spPr>
        <p:txBody>
          <a:bodyPr/>
          <a:lstStyle>
            <a:lvl1pPr algn="ctr">
              <a:defRPr sz="1200"/>
            </a:lvl1pPr>
          </a:lstStyle>
          <a:p>
            <a:r>
              <a:rPr lang="en-GB"/>
              <a:t>Click icon to add picture</a:t>
            </a:r>
            <a:endParaRPr lang="de-DE"/>
          </a:p>
        </p:txBody>
      </p:sp>
      <p:sp>
        <p:nvSpPr>
          <p:cNvPr id="25" name="Picture Placeholder 10">
            <a:extLst>
              <a:ext uri="{FF2B5EF4-FFF2-40B4-BE49-F238E27FC236}">
                <a16:creationId xmlns:a16="http://schemas.microsoft.com/office/drawing/2014/main" id="{A1E594F7-F12A-2C47-AB1D-EC4651BB0FEE}"/>
              </a:ext>
            </a:extLst>
          </p:cNvPr>
          <p:cNvSpPr>
            <a:spLocks noGrp="1"/>
          </p:cNvSpPr>
          <p:nvPr>
            <p:ph type="pic" sz="quarter" idx="20"/>
          </p:nvPr>
        </p:nvSpPr>
        <p:spPr>
          <a:xfrm>
            <a:off x="969955" y="4311999"/>
            <a:ext cx="1336691" cy="1347601"/>
          </a:xfrm>
          <a:prstGeom prst="ellipse">
            <a:avLst/>
          </a:prstGeom>
        </p:spPr>
        <p:txBody>
          <a:bodyPr/>
          <a:lstStyle>
            <a:lvl1pPr algn="ctr">
              <a:defRPr sz="1200"/>
            </a:lvl1pPr>
          </a:lstStyle>
          <a:p>
            <a:r>
              <a:rPr lang="en-GB"/>
              <a:t>Click icon to add picture</a:t>
            </a:r>
            <a:endParaRPr lang="de-DE"/>
          </a:p>
        </p:txBody>
      </p:sp>
      <p:sp>
        <p:nvSpPr>
          <p:cNvPr id="4" name="Oval 3">
            <a:extLst>
              <a:ext uri="{FF2B5EF4-FFF2-40B4-BE49-F238E27FC236}">
                <a16:creationId xmlns:a16="http://schemas.microsoft.com/office/drawing/2014/main" id="{8BC9EF27-F37E-254B-B340-AE9310527CA3}"/>
              </a:ext>
            </a:extLst>
          </p:cNvPr>
          <p:cNvSpPr/>
          <p:nvPr userDrawn="1"/>
        </p:nvSpPr>
        <p:spPr>
          <a:xfrm>
            <a:off x="914400" y="914400"/>
            <a:ext cx="1447800" cy="14478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1" name="Oval 10">
            <a:extLst>
              <a:ext uri="{FF2B5EF4-FFF2-40B4-BE49-F238E27FC236}">
                <a16:creationId xmlns:a16="http://schemas.microsoft.com/office/drawing/2014/main" id="{A6A48066-7B33-984D-B702-E363DA2836BB}"/>
              </a:ext>
            </a:extLst>
          </p:cNvPr>
          <p:cNvSpPr/>
          <p:nvPr userDrawn="1"/>
        </p:nvSpPr>
        <p:spPr>
          <a:xfrm>
            <a:off x="914400" y="2592125"/>
            <a:ext cx="1447800" cy="1447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2" name="Oval 11">
            <a:extLst>
              <a:ext uri="{FF2B5EF4-FFF2-40B4-BE49-F238E27FC236}">
                <a16:creationId xmlns:a16="http://schemas.microsoft.com/office/drawing/2014/main" id="{84A3C502-A35E-2F47-A60B-8220F9E5ABEC}"/>
              </a:ext>
            </a:extLst>
          </p:cNvPr>
          <p:cNvSpPr/>
          <p:nvPr userDrawn="1"/>
        </p:nvSpPr>
        <p:spPr>
          <a:xfrm>
            <a:off x="914400" y="4261899"/>
            <a:ext cx="1447800" cy="14478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3" name="Textfeld 12"/>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14" name="Slide Number Placeholder 2">
            <a:extLst>
              <a:ext uri="{FF2B5EF4-FFF2-40B4-BE49-F238E27FC236}">
                <a16:creationId xmlns:a16="http://schemas.microsoft.com/office/drawing/2014/main" id="{ADCB701C-7C92-8E4B-B14B-3249201E5377}"/>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Tree>
    <p:extLst>
      <p:ext uri="{BB962C8B-B14F-4D97-AF65-F5344CB8AC3E}">
        <p14:creationId xmlns:p14="http://schemas.microsoft.com/office/powerpoint/2010/main" val="23381650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am_4">
    <p:spTree>
      <p:nvGrpSpPr>
        <p:cNvPr id="1" name=""/>
        <p:cNvGrpSpPr/>
        <p:nvPr/>
      </p:nvGrpSpPr>
      <p:grpSpPr>
        <a:xfrm>
          <a:off x="0" y="0"/>
          <a:ext cx="0" cy="0"/>
          <a:chOff x="0" y="0"/>
          <a:chExt cx="0" cy="0"/>
        </a:xfrm>
      </p:grpSpPr>
      <p:sp>
        <p:nvSpPr>
          <p:cNvPr id="16" name="Text Placeholder 13">
            <a:extLst>
              <a:ext uri="{FF2B5EF4-FFF2-40B4-BE49-F238E27FC236}">
                <a16:creationId xmlns:a16="http://schemas.microsoft.com/office/drawing/2014/main" id="{9D789701-1755-2642-A517-BD14BA90B224}"/>
              </a:ext>
            </a:extLst>
          </p:cNvPr>
          <p:cNvSpPr>
            <a:spLocks noGrp="1"/>
          </p:cNvSpPr>
          <p:nvPr>
            <p:ph type="body" sz="quarter" idx="13" hasCustomPrompt="1"/>
          </p:nvPr>
        </p:nvSpPr>
        <p:spPr>
          <a:xfrm>
            <a:off x="2438400" y="2057400"/>
            <a:ext cx="3657600" cy="1034669"/>
          </a:xfrm>
          <a:prstGeom prst="rect">
            <a:avLst/>
          </a:prstGeom>
        </p:spPr>
        <p:txBody>
          <a:bodyPr anchor="ctr"/>
          <a:lstStyle>
            <a:lvl1pPr>
              <a:defRPr sz="1600">
                <a:solidFill>
                  <a:schemeClr val="tx1"/>
                </a:solidFill>
                <a:latin typeface="Arial" panose="020B0604020202020204" pitchFamily="34" charset="0"/>
                <a:cs typeface="Arial" panose="020B0604020202020204" pitchFamily="34" charset="0"/>
              </a:defRPr>
            </a:lvl1pPr>
            <a:lvl2pPr>
              <a:defRPr sz="1000">
                <a:latin typeface="Arial" panose="020B0604020202020204" pitchFamily="34" charset="0"/>
                <a:cs typeface="Arial" panose="020B0604020202020204" pitchFamily="34" charset="0"/>
              </a:defRPr>
            </a:lvl2pPr>
            <a:lvl3pPr>
              <a:defRPr sz="100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marL="12700">
              <a:lnSpc>
                <a:spcPct val="100000"/>
              </a:lnSpc>
              <a:spcBef>
                <a:spcPts val="380"/>
              </a:spcBef>
            </a:pPr>
            <a:r>
              <a:rPr lang="de-DE" sz="1400" spc="-20">
                <a:latin typeface="Arial"/>
                <a:cs typeface="Arial"/>
              </a:rPr>
              <a:t>Dr. </a:t>
            </a:r>
            <a:r>
              <a:rPr lang="de-DE" sz="1400" spc="10">
                <a:latin typeface="Arial"/>
                <a:cs typeface="Arial"/>
              </a:rPr>
              <a:t>med. </a:t>
            </a:r>
            <a:r>
              <a:rPr lang="de-DE" sz="1400" b="1" spc="-5">
                <a:latin typeface="Arial"/>
                <a:cs typeface="Arial"/>
              </a:rPr>
              <a:t>Vorname</a:t>
            </a:r>
            <a:r>
              <a:rPr lang="de-DE" sz="1400" b="1" spc="90">
                <a:latin typeface="Arial"/>
                <a:cs typeface="Arial"/>
              </a:rPr>
              <a:t> </a:t>
            </a:r>
            <a:r>
              <a:rPr lang="de-DE" sz="1400" b="1" spc="15">
                <a:latin typeface="Arial"/>
                <a:cs typeface="Arial"/>
              </a:rPr>
              <a:t>Name</a:t>
            </a:r>
            <a:endParaRPr lang="de-DE" sz="1400">
              <a:latin typeface="Arial"/>
              <a:cs typeface="Arial"/>
            </a:endParaRPr>
          </a:p>
          <a:p>
            <a:pPr marL="12700" marR="5080">
              <a:lnSpc>
                <a:spcPct val="114599"/>
              </a:lnSpc>
            </a:pPr>
            <a:r>
              <a:rPr lang="de-DE" sz="1400" spc="10">
                <a:latin typeface="Arial"/>
                <a:cs typeface="Arial"/>
              </a:rPr>
              <a:t>Position </a:t>
            </a:r>
            <a:r>
              <a:rPr lang="de-DE" sz="1400">
                <a:latin typeface="Arial"/>
                <a:cs typeface="Arial"/>
              </a:rPr>
              <a:t>/ </a:t>
            </a:r>
            <a:r>
              <a:rPr lang="de-DE" sz="1400" spc="10" err="1">
                <a:latin typeface="Arial"/>
                <a:cs typeface="Arial"/>
              </a:rPr>
              <a:t>Oberberg</a:t>
            </a:r>
            <a:r>
              <a:rPr lang="de-DE" sz="1400" spc="10">
                <a:latin typeface="Arial"/>
                <a:cs typeface="Arial"/>
              </a:rPr>
              <a:t> Fachklinik </a:t>
            </a:r>
            <a:r>
              <a:rPr lang="de-DE" sz="1400" spc="15">
                <a:latin typeface="Arial"/>
                <a:cs typeface="Arial"/>
              </a:rPr>
              <a:t>Musterstadt  </a:t>
            </a:r>
            <a:r>
              <a:rPr lang="de-DE" sz="1400" spc="15">
                <a:latin typeface="Arial"/>
                <a:cs typeface="Arial"/>
                <a:hlinkClick r:id="rId2">
                  <a:extLst>
                    <a:ext uri="{A12FA001-AC4F-418D-AE19-62706E023703}">
                      <ahyp:hlinkClr xmlns:ahyp="http://schemas.microsoft.com/office/drawing/2018/hyperlinkcolor" val="tx"/>
                    </a:ext>
                  </a:extLst>
                </a:hlinkClick>
              </a:rPr>
              <a:t>emailadresse@oberbergkliniken.de </a:t>
            </a:r>
            <a:r>
              <a:rPr lang="de-DE" sz="1400" spc="15">
                <a:latin typeface="Arial"/>
                <a:cs typeface="Arial"/>
              </a:rPr>
              <a:t> </a:t>
            </a:r>
            <a:r>
              <a:rPr lang="de-DE" sz="1400" spc="-15">
                <a:latin typeface="Arial"/>
                <a:cs typeface="Arial"/>
              </a:rPr>
              <a:t>Telefon </a:t>
            </a:r>
            <a:r>
              <a:rPr lang="de-DE" sz="1400" spc="10">
                <a:latin typeface="Arial"/>
                <a:cs typeface="Arial"/>
              </a:rPr>
              <a:t>+49 7833</a:t>
            </a:r>
            <a:r>
              <a:rPr lang="de-DE" sz="1400" spc="85">
                <a:latin typeface="Arial"/>
                <a:cs typeface="Arial"/>
              </a:rPr>
              <a:t> </a:t>
            </a:r>
            <a:r>
              <a:rPr lang="de-DE" sz="1400" spc="15">
                <a:latin typeface="Arial"/>
                <a:cs typeface="Arial"/>
              </a:rPr>
              <a:t>792-233</a:t>
            </a:r>
            <a:endParaRPr lang="de-DE" sz="1400">
              <a:latin typeface="Arial"/>
              <a:cs typeface="Arial"/>
            </a:endParaRPr>
          </a:p>
        </p:txBody>
      </p:sp>
      <p:sp>
        <p:nvSpPr>
          <p:cNvPr id="17" name="Text Placeholder 13">
            <a:extLst>
              <a:ext uri="{FF2B5EF4-FFF2-40B4-BE49-F238E27FC236}">
                <a16:creationId xmlns:a16="http://schemas.microsoft.com/office/drawing/2014/main" id="{F7218F59-B84F-AC41-9093-28323ED29BB2}"/>
              </a:ext>
            </a:extLst>
          </p:cNvPr>
          <p:cNvSpPr>
            <a:spLocks noGrp="1"/>
          </p:cNvSpPr>
          <p:nvPr>
            <p:ph type="body" sz="quarter" idx="14" hasCustomPrompt="1"/>
          </p:nvPr>
        </p:nvSpPr>
        <p:spPr>
          <a:xfrm>
            <a:off x="2438400" y="3713404"/>
            <a:ext cx="3657600" cy="1034669"/>
          </a:xfrm>
          <a:prstGeom prst="rect">
            <a:avLst/>
          </a:prstGeom>
        </p:spPr>
        <p:txBody>
          <a:bodyPr anchor="ctr"/>
          <a:lstStyle>
            <a:lvl1pPr>
              <a:defRPr sz="1400">
                <a:solidFill>
                  <a:schemeClr val="tx1"/>
                </a:solidFill>
                <a:latin typeface="Arial" panose="020B0604020202020204" pitchFamily="34" charset="0"/>
                <a:cs typeface="Arial" panose="020B0604020202020204" pitchFamily="34" charset="0"/>
              </a:defRPr>
            </a:lvl1pPr>
            <a:lvl2pPr>
              <a:defRPr sz="1000">
                <a:latin typeface="Arial" panose="020B0604020202020204" pitchFamily="34" charset="0"/>
                <a:cs typeface="Arial" panose="020B0604020202020204" pitchFamily="34" charset="0"/>
              </a:defRPr>
            </a:lvl2pPr>
            <a:lvl3pPr>
              <a:defRPr sz="100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marL="12700">
              <a:lnSpc>
                <a:spcPct val="100000"/>
              </a:lnSpc>
              <a:spcBef>
                <a:spcPts val="380"/>
              </a:spcBef>
            </a:pPr>
            <a:r>
              <a:rPr lang="de-DE" sz="1400" spc="-20">
                <a:latin typeface="Arial"/>
                <a:cs typeface="Arial"/>
              </a:rPr>
              <a:t>Dr. </a:t>
            </a:r>
            <a:r>
              <a:rPr lang="de-DE" sz="1400" spc="10">
                <a:latin typeface="Arial"/>
                <a:cs typeface="Arial"/>
              </a:rPr>
              <a:t>med. </a:t>
            </a:r>
            <a:r>
              <a:rPr lang="de-DE" sz="1400" b="1" spc="-5">
                <a:latin typeface="Arial"/>
                <a:cs typeface="Arial"/>
              </a:rPr>
              <a:t>Vorname</a:t>
            </a:r>
            <a:r>
              <a:rPr lang="de-DE" sz="1400" b="1" spc="90">
                <a:latin typeface="Arial"/>
                <a:cs typeface="Arial"/>
              </a:rPr>
              <a:t> </a:t>
            </a:r>
            <a:r>
              <a:rPr lang="de-DE" sz="1400" b="1" spc="15">
                <a:latin typeface="Arial"/>
                <a:cs typeface="Arial"/>
              </a:rPr>
              <a:t>Name</a:t>
            </a:r>
            <a:endParaRPr lang="de-DE" sz="1400">
              <a:latin typeface="Arial"/>
              <a:cs typeface="Arial"/>
            </a:endParaRPr>
          </a:p>
          <a:p>
            <a:pPr marL="12700" marR="5080">
              <a:lnSpc>
                <a:spcPct val="114599"/>
              </a:lnSpc>
            </a:pPr>
            <a:r>
              <a:rPr lang="de-DE" sz="1400" spc="10">
                <a:latin typeface="Arial"/>
                <a:cs typeface="Arial"/>
              </a:rPr>
              <a:t>Position </a:t>
            </a:r>
            <a:r>
              <a:rPr lang="de-DE" sz="1400">
                <a:latin typeface="Arial"/>
                <a:cs typeface="Arial"/>
              </a:rPr>
              <a:t>/ </a:t>
            </a:r>
            <a:r>
              <a:rPr lang="de-DE" sz="1400" spc="10" err="1">
                <a:latin typeface="Arial"/>
                <a:cs typeface="Arial"/>
              </a:rPr>
              <a:t>Oberberg</a:t>
            </a:r>
            <a:r>
              <a:rPr lang="de-DE" sz="1400" spc="10">
                <a:latin typeface="Arial"/>
                <a:cs typeface="Arial"/>
              </a:rPr>
              <a:t> Fachklinik </a:t>
            </a:r>
            <a:r>
              <a:rPr lang="de-DE" sz="1400" spc="15">
                <a:latin typeface="Arial"/>
                <a:cs typeface="Arial"/>
              </a:rPr>
              <a:t>Musterstadt  </a:t>
            </a:r>
            <a:r>
              <a:rPr lang="de-DE" sz="1400" spc="15">
                <a:latin typeface="Arial"/>
                <a:cs typeface="Arial"/>
                <a:hlinkClick r:id="rId2">
                  <a:extLst>
                    <a:ext uri="{A12FA001-AC4F-418D-AE19-62706E023703}">
                      <ahyp:hlinkClr xmlns:ahyp="http://schemas.microsoft.com/office/drawing/2018/hyperlinkcolor" val="tx"/>
                    </a:ext>
                  </a:extLst>
                </a:hlinkClick>
              </a:rPr>
              <a:t>emailadresse@oberbergkliniken.de </a:t>
            </a:r>
            <a:r>
              <a:rPr lang="de-DE" sz="1400" spc="15">
                <a:latin typeface="Arial"/>
                <a:cs typeface="Arial"/>
              </a:rPr>
              <a:t> </a:t>
            </a:r>
            <a:r>
              <a:rPr lang="de-DE" sz="1400" spc="-15">
                <a:latin typeface="Arial"/>
                <a:cs typeface="Arial"/>
              </a:rPr>
              <a:t>Telefon </a:t>
            </a:r>
            <a:r>
              <a:rPr lang="de-DE" sz="1400" spc="10">
                <a:latin typeface="Arial"/>
                <a:cs typeface="Arial"/>
              </a:rPr>
              <a:t>+49 7833</a:t>
            </a:r>
            <a:r>
              <a:rPr lang="de-DE" sz="1400" spc="85">
                <a:latin typeface="Arial"/>
                <a:cs typeface="Arial"/>
              </a:rPr>
              <a:t> </a:t>
            </a:r>
            <a:r>
              <a:rPr lang="de-DE" sz="1400" spc="15">
                <a:latin typeface="Arial"/>
                <a:cs typeface="Arial"/>
              </a:rPr>
              <a:t>792-233</a:t>
            </a:r>
            <a:endParaRPr lang="de-DE" sz="1400">
              <a:latin typeface="Arial"/>
              <a:cs typeface="Arial"/>
            </a:endParaRPr>
          </a:p>
        </p:txBody>
      </p:sp>
      <p:sp>
        <p:nvSpPr>
          <p:cNvPr id="23" name="Picture Placeholder 10">
            <a:extLst>
              <a:ext uri="{FF2B5EF4-FFF2-40B4-BE49-F238E27FC236}">
                <a16:creationId xmlns:a16="http://schemas.microsoft.com/office/drawing/2014/main" id="{205A6898-5BA3-9640-AB76-6DC5FA3D49EC}"/>
              </a:ext>
            </a:extLst>
          </p:cNvPr>
          <p:cNvSpPr>
            <a:spLocks noGrp="1"/>
          </p:cNvSpPr>
          <p:nvPr>
            <p:ph type="pic" sz="quarter" idx="18"/>
          </p:nvPr>
        </p:nvSpPr>
        <p:spPr>
          <a:xfrm>
            <a:off x="969955" y="3578648"/>
            <a:ext cx="1336691" cy="1347601"/>
          </a:xfrm>
          <a:prstGeom prst="ellipse">
            <a:avLst/>
          </a:prstGeom>
        </p:spPr>
        <p:txBody>
          <a:bodyPr/>
          <a:lstStyle>
            <a:lvl1pPr algn="ctr">
              <a:defRPr sz="1200"/>
            </a:lvl1pPr>
          </a:lstStyle>
          <a:p>
            <a:r>
              <a:rPr lang="en-GB"/>
              <a:t>Click icon to add picture</a:t>
            </a:r>
            <a:endParaRPr lang="de-DE"/>
          </a:p>
        </p:txBody>
      </p:sp>
      <p:sp>
        <p:nvSpPr>
          <p:cNvPr id="24" name="Picture Placeholder 10">
            <a:extLst>
              <a:ext uri="{FF2B5EF4-FFF2-40B4-BE49-F238E27FC236}">
                <a16:creationId xmlns:a16="http://schemas.microsoft.com/office/drawing/2014/main" id="{1A5A4AA0-0D0D-A94B-86CD-F9B2C67EBBE5}"/>
              </a:ext>
            </a:extLst>
          </p:cNvPr>
          <p:cNvSpPr>
            <a:spLocks noGrp="1"/>
          </p:cNvSpPr>
          <p:nvPr>
            <p:ph type="pic" sz="quarter" idx="19"/>
          </p:nvPr>
        </p:nvSpPr>
        <p:spPr>
          <a:xfrm>
            <a:off x="969955" y="1900923"/>
            <a:ext cx="1336691" cy="1347601"/>
          </a:xfrm>
          <a:prstGeom prst="ellipse">
            <a:avLst/>
          </a:prstGeom>
        </p:spPr>
        <p:txBody>
          <a:bodyPr/>
          <a:lstStyle>
            <a:lvl1pPr algn="ctr">
              <a:defRPr sz="1200"/>
            </a:lvl1pPr>
          </a:lstStyle>
          <a:p>
            <a:r>
              <a:rPr lang="en-GB"/>
              <a:t>Click icon to add picture</a:t>
            </a:r>
            <a:endParaRPr lang="de-DE"/>
          </a:p>
        </p:txBody>
      </p:sp>
      <p:sp>
        <p:nvSpPr>
          <p:cNvPr id="4" name="Oval 3">
            <a:extLst>
              <a:ext uri="{FF2B5EF4-FFF2-40B4-BE49-F238E27FC236}">
                <a16:creationId xmlns:a16="http://schemas.microsoft.com/office/drawing/2014/main" id="{8BC9EF27-F37E-254B-B340-AE9310527CA3}"/>
              </a:ext>
            </a:extLst>
          </p:cNvPr>
          <p:cNvSpPr/>
          <p:nvPr userDrawn="1"/>
        </p:nvSpPr>
        <p:spPr>
          <a:xfrm>
            <a:off x="914400" y="1850823"/>
            <a:ext cx="1447800" cy="14478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1" name="Oval 10">
            <a:extLst>
              <a:ext uri="{FF2B5EF4-FFF2-40B4-BE49-F238E27FC236}">
                <a16:creationId xmlns:a16="http://schemas.microsoft.com/office/drawing/2014/main" id="{A6A48066-7B33-984D-B702-E363DA2836BB}"/>
              </a:ext>
            </a:extLst>
          </p:cNvPr>
          <p:cNvSpPr/>
          <p:nvPr userDrawn="1"/>
        </p:nvSpPr>
        <p:spPr>
          <a:xfrm>
            <a:off x="914400" y="3528548"/>
            <a:ext cx="1447800" cy="1447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8" name="Text Placeholder 13">
            <a:extLst>
              <a:ext uri="{FF2B5EF4-FFF2-40B4-BE49-F238E27FC236}">
                <a16:creationId xmlns:a16="http://schemas.microsoft.com/office/drawing/2014/main" id="{4A6DA109-25B1-EA46-A424-D954AF3DF9E3}"/>
              </a:ext>
            </a:extLst>
          </p:cNvPr>
          <p:cNvSpPr>
            <a:spLocks noGrp="1"/>
          </p:cNvSpPr>
          <p:nvPr>
            <p:ph type="body" sz="quarter" idx="20" hasCustomPrompt="1"/>
          </p:nvPr>
        </p:nvSpPr>
        <p:spPr>
          <a:xfrm>
            <a:off x="7622650" y="2057400"/>
            <a:ext cx="3657600" cy="1034669"/>
          </a:xfrm>
          <a:prstGeom prst="rect">
            <a:avLst/>
          </a:prstGeom>
        </p:spPr>
        <p:txBody>
          <a:bodyPr anchor="ctr"/>
          <a:lstStyle>
            <a:lvl1pPr>
              <a:defRPr sz="1600">
                <a:solidFill>
                  <a:schemeClr val="tx1"/>
                </a:solidFill>
                <a:latin typeface="Arial" panose="020B0604020202020204" pitchFamily="34" charset="0"/>
                <a:cs typeface="Arial" panose="020B0604020202020204" pitchFamily="34" charset="0"/>
              </a:defRPr>
            </a:lvl1pPr>
            <a:lvl2pPr>
              <a:defRPr sz="1000">
                <a:latin typeface="Arial" panose="020B0604020202020204" pitchFamily="34" charset="0"/>
                <a:cs typeface="Arial" panose="020B0604020202020204" pitchFamily="34" charset="0"/>
              </a:defRPr>
            </a:lvl2pPr>
            <a:lvl3pPr>
              <a:defRPr sz="100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marL="12700">
              <a:lnSpc>
                <a:spcPct val="100000"/>
              </a:lnSpc>
              <a:spcBef>
                <a:spcPts val="380"/>
              </a:spcBef>
            </a:pPr>
            <a:r>
              <a:rPr lang="de-DE" sz="1400" spc="-20">
                <a:latin typeface="Arial"/>
                <a:cs typeface="Arial"/>
              </a:rPr>
              <a:t>Dr. </a:t>
            </a:r>
            <a:r>
              <a:rPr lang="de-DE" sz="1400" spc="10">
                <a:latin typeface="Arial"/>
                <a:cs typeface="Arial"/>
              </a:rPr>
              <a:t>med. </a:t>
            </a:r>
            <a:r>
              <a:rPr lang="de-DE" sz="1400" b="1" spc="-5">
                <a:latin typeface="Arial"/>
                <a:cs typeface="Arial"/>
              </a:rPr>
              <a:t>Vorname</a:t>
            </a:r>
            <a:r>
              <a:rPr lang="de-DE" sz="1400" b="1" spc="90">
                <a:latin typeface="Arial"/>
                <a:cs typeface="Arial"/>
              </a:rPr>
              <a:t> </a:t>
            </a:r>
            <a:r>
              <a:rPr lang="de-DE" sz="1400" b="1" spc="15">
                <a:latin typeface="Arial"/>
                <a:cs typeface="Arial"/>
              </a:rPr>
              <a:t>Name</a:t>
            </a:r>
            <a:endParaRPr lang="de-DE" sz="1400">
              <a:latin typeface="Arial"/>
              <a:cs typeface="Arial"/>
            </a:endParaRPr>
          </a:p>
          <a:p>
            <a:pPr marL="12700" marR="5080">
              <a:lnSpc>
                <a:spcPct val="114599"/>
              </a:lnSpc>
            </a:pPr>
            <a:r>
              <a:rPr lang="de-DE" sz="1400" spc="10">
                <a:latin typeface="Arial"/>
                <a:cs typeface="Arial"/>
              </a:rPr>
              <a:t>Position </a:t>
            </a:r>
            <a:r>
              <a:rPr lang="de-DE" sz="1400">
                <a:latin typeface="Arial"/>
                <a:cs typeface="Arial"/>
              </a:rPr>
              <a:t>/ </a:t>
            </a:r>
            <a:r>
              <a:rPr lang="de-DE" sz="1400" spc="10" err="1">
                <a:latin typeface="Arial"/>
                <a:cs typeface="Arial"/>
              </a:rPr>
              <a:t>Oberberg</a:t>
            </a:r>
            <a:r>
              <a:rPr lang="de-DE" sz="1400" spc="10">
                <a:latin typeface="Arial"/>
                <a:cs typeface="Arial"/>
              </a:rPr>
              <a:t> Fachklinik </a:t>
            </a:r>
            <a:r>
              <a:rPr lang="de-DE" sz="1400" spc="15">
                <a:latin typeface="Arial"/>
                <a:cs typeface="Arial"/>
              </a:rPr>
              <a:t>Musterstadt  </a:t>
            </a:r>
            <a:r>
              <a:rPr lang="de-DE" sz="1400" spc="15">
                <a:latin typeface="Arial"/>
                <a:cs typeface="Arial"/>
                <a:hlinkClick r:id="rId2">
                  <a:extLst>
                    <a:ext uri="{A12FA001-AC4F-418D-AE19-62706E023703}">
                      <ahyp:hlinkClr xmlns:ahyp="http://schemas.microsoft.com/office/drawing/2018/hyperlinkcolor" val="tx"/>
                    </a:ext>
                  </a:extLst>
                </a:hlinkClick>
              </a:rPr>
              <a:t>emailadresse@oberbergkliniken.de </a:t>
            </a:r>
            <a:r>
              <a:rPr lang="de-DE" sz="1400" spc="15">
                <a:latin typeface="Arial"/>
                <a:cs typeface="Arial"/>
              </a:rPr>
              <a:t> </a:t>
            </a:r>
            <a:r>
              <a:rPr lang="de-DE" sz="1400" spc="-15">
                <a:latin typeface="Arial"/>
                <a:cs typeface="Arial"/>
              </a:rPr>
              <a:t>Telefon </a:t>
            </a:r>
            <a:r>
              <a:rPr lang="de-DE" sz="1400" spc="10">
                <a:latin typeface="Arial"/>
                <a:cs typeface="Arial"/>
              </a:rPr>
              <a:t>+49 7833</a:t>
            </a:r>
            <a:r>
              <a:rPr lang="de-DE" sz="1400" spc="85">
                <a:latin typeface="Arial"/>
                <a:cs typeface="Arial"/>
              </a:rPr>
              <a:t> </a:t>
            </a:r>
            <a:r>
              <a:rPr lang="de-DE" sz="1400" spc="15">
                <a:latin typeface="Arial"/>
                <a:cs typeface="Arial"/>
              </a:rPr>
              <a:t>792-233</a:t>
            </a:r>
            <a:endParaRPr lang="de-DE" sz="1400">
              <a:latin typeface="Arial"/>
              <a:cs typeface="Arial"/>
            </a:endParaRPr>
          </a:p>
        </p:txBody>
      </p:sp>
      <p:sp>
        <p:nvSpPr>
          <p:cNvPr id="19" name="Text Placeholder 13">
            <a:extLst>
              <a:ext uri="{FF2B5EF4-FFF2-40B4-BE49-F238E27FC236}">
                <a16:creationId xmlns:a16="http://schemas.microsoft.com/office/drawing/2014/main" id="{87AE70D9-C955-1145-85B9-893539A452C0}"/>
              </a:ext>
            </a:extLst>
          </p:cNvPr>
          <p:cNvSpPr>
            <a:spLocks noGrp="1"/>
          </p:cNvSpPr>
          <p:nvPr>
            <p:ph type="body" sz="quarter" idx="21" hasCustomPrompt="1"/>
          </p:nvPr>
        </p:nvSpPr>
        <p:spPr>
          <a:xfrm>
            <a:off x="7622650" y="3713404"/>
            <a:ext cx="3657600" cy="1034669"/>
          </a:xfrm>
          <a:prstGeom prst="rect">
            <a:avLst/>
          </a:prstGeom>
        </p:spPr>
        <p:txBody>
          <a:bodyPr anchor="ctr"/>
          <a:lstStyle>
            <a:lvl1pPr>
              <a:defRPr sz="1400">
                <a:solidFill>
                  <a:schemeClr val="tx1"/>
                </a:solidFill>
                <a:latin typeface="Arial" panose="020B0604020202020204" pitchFamily="34" charset="0"/>
                <a:cs typeface="Arial" panose="020B0604020202020204" pitchFamily="34" charset="0"/>
              </a:defRPr>
            </a:lvl1pPr>
            <a:lvl2pPr>
              <a:defRPr sz="1000">
                <a:latin typeface="Arial" panose="020B0604020202020204" pitchFamily="34" charset="0"/>
                <a:cs typeface="Arial" panose="020B0604020202020204" pitchFamily="34" charset="0"/>
              </a:defRPr>
            </a:lvl2pPr>
            <a:lvl3pPr>
              <a:defRPr sz="100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marL="12700">
              <a:lnSpc>
                <a:spcPct val="100000"/>
              </a:lnSpc>
              <a:spcBef>
                <a:spcPts val="380"/>
              </a:spcBef>
            </a:pPr>
            <a:r>
              <a:rPr lang="de-DE" sz="1400" spc="-20">
                <a:latin typeface="Arial"/>
                <a:cs typeface="Arial"/>
              </a:rPr>
              <a:t>Dr. </a:t>
            </a:r>
            <a:r>
              <a:rPr lang="de-DE" sz="1400" spc="10">
                <a:latin typeface="Arial"/>
                <a:cs typeface="Arial"/>
              </a:rPr>
              <a:t>med. </a:t>
            </a:r>
            <a:r>
              <a:rPr lang="de-DE" sz="1400" b="1" spc="-5">
                <a:latin typeface="Arial"/>
                <a:cs typeface="Arial"/>
              </a:rPr>
              <a:t>Vorname</a:t>
            </a:r>
            <a:r>
              <a:rPr lang="de-DE" sz="1400" b="1" spc="90">
                <a:latin typeface="Arial"/>
                <a:cs typeface="Arial"/>
              </a:rPr>
              <a:t> </a:t>
            </a:r>
            <a:r>
              <a:rPr lang="de-DE" sz="1400" b="1" spc="15">
                <a:latin typeface="Arial"/>
                <a:cs typeface="Arial"/>
              </a:rPr>
              <a:t>Name</a:t>
            </a:r>
            <a:endParaRPr lang="de-DE" sz="1400">
              <a:latin typeface="Arial"/>
              <a:cs typeface="Arial"/>
            </a:endParaRPr>
          </a:p>
          <a:p>
            <a:pPr marL="12700" marR="5080">
              <a:lnSpc>
                <a:spcPct val="114599"/>
              </a:lnSpc>
            </a:pPr>
            <a:r>
              <a:rPr lang="de-DE" sz="1400" spc="10">
                <a:latin typeface="Arial"/>
                <a:cs typeface="Arial"/>
              </a:rPr>
              <a:t>Position </a:t>
            </a:r>
            <a:r>
              <a:rPr lang="de-DE" sz="1400">
                <a:latin typeface="Arial"/>
                <a:cs typeface="Arial"/>
              </a:rPr>
              <a:t>/ </a:t>
            </a:r>
            <a:r>
              <a:rPr lang="de-DE" sz="1400" spc="10" err="1">
                <a:latin typeface="Arial"/>
                <a:cs typeface="Arial"/>
              </a:rPr>
              <a:t>Oberberg</a:t>
            </a:r>
            <a:r>
              <a:rPr lang="de-DE" sz="1400" spc="10">
                <a:latin typeface="Arial"/>
                <a:cs typeface="Arial"/>
              </a:rPr>
              <a:t> Fachklinik </a:t>
            </a:r>
            <a:r>
              <a:rPr lang="de-DE" sz="1400" spc="15">
                <a:latin typeface="Arial"/>
                <a:cs typeface="Arial"/>
              </a:rPr>
              <a:t>Musterstadt  </a:t>
            </a:r>
            <a:r>
              <a:rPr lang="de-DE" sz="1400" spc="15">
                <a:latin typeface="Arial"/>
                <a:cs typeface="Arial"/>
                <a:hlinkClick r:id="rId2">
                  <a:extLst>
                    <a:ext uri="{A12FA001-AC4F-418D-AE19-62706E023703}">
                      <ahyp:hlinkClr xmlns:ahyp="http://schemas.microsoft.com/office/drawing/2018/hyperlinkcolor" val="tx"/>
                    </a:ext>
                  </a:extLst>
                </a:hlinkClick>
              </a:rPr>
              <a:t>emailadresse@oberbergkliniken.de </a:t>
            </a:r>
            <a:r>
              <a:rPr lang="de-DE" sz="1400" spc="15">
                <a:latin typeface="Arial"/>
                <a:cs typeface="Arial"/>
              </a:rPr>
              <a:t> </a:t>
            </a:r>
            <a:r>
              <a:rPr lang="de-DE" sz="1400" spc="-15">
                <a:latin typeface="Arial"/>
                <a:cs typeface="Arial"/>
              </a:rPr>
              <a:t>Telefon </a:t>
            </a:r>
            <a:r>
              <a:rPr lang="de-DE" sz="1400" spc="10">
                <a:latin typeface="Arial"/>
                <a:cs typeface="Arial"/>
              </a:rPr>
              <a:t>+49 7833</a:t>
            </a:r>
            <a:r>
              <a:rPr lang="de-DE" sz="1400" spc="85">
                <a:latin typeface="Arial"/>
                <a:cs typeface="Arial"/>
              </a:rPr>
              <a:t> </a:t>
            </a:r>
            <a:r>
              <a:rPr lang="de-DE" sz="1400" spc="15">
                <a:latin typeface="Arial"/>
                <a:cs typeface="Arial"/>
              </a:rPr>
              <a:t>792-233</a:t>
            </a:r>
            <a:endParaRPr lang="de-DE" sz="1400">
              <a:latin typeface="Arial"/>
              <a:cs typeface="Arial"/>
            </a:endParaRPr>
          </a:p>
        </p:txBody>
      </p:sp>
      <p:sp>
        <p:nvSpPr>
          <p:cNvPr id="20" name="Picture Placeholder 10">
            <a:extLst>
              <a:ext uri="{FF2B5EF4-FFF2-40B4-BE49-F238E27FC236}">
                <a16:creationId xmlns:a16="http://schemas.microsoft.com/office/drawing/2014/main" id="{AD65ACE1-269D-AD47-BA58-FB2BE62C4E55}"/>
              </a:ext>
            </a:extLst>
          </p:cNvPr>
          <p:cNvSpPr>
            <a:spLocks noGrp="1"/>
          </p:cNvSpPr>
          <p:nvPr>
            <p:ph type="pic" sz="quarter" idx="22"/>
          </p:nvPr>
        </p:nvSpPr>
        <p:spPr>
          <a:xfrm>
            <a:off x="6154205" y="3578648"/>
            <a:ext cx="1336691" cy="1347601"/>
          </a:xfrm>
          <a:prstGeom prst="ellipse">
            <a:avLst/>
          </a:prstGeom>
        </p:spPr>
        <p:txBody>
          <a:bodyPr/>
          <a:lstStyle>
            <a:lvl1pPr algn="ctr">
              <a:defRPr sz="1200"/>
            </a:lvl1pPr>
          </a:lstStyle>
          <a:p>
            <a:r>
              <a:rPr lang="en-GB"/>
              <a:t>Click icon to add picture</a:t>
            </a:r>
            <a:endParaRPr lang="de-DE"/>
          </a:p>
        </p:txBody>
      </p:sp>
      <p:sp>
        <p:nvSpPr>
          <p:cNvPr id="21" name="Picture Placeholder 10">
            <a:extLst>
              <a:ext uri="{FF2B5EF4-FFF2-40B4-BE49-F238E27FC236}">
                <a16:creationId xmlns:a16="http://schemas.microsoft.com/office/drawing/2014/main" id="{618F38A2-95FA-6541-90F8-14DD3BC08866}"/>
              </a:ext>
            </a:extLst>
          </p:cNvPr>
          <p:cNvSpPr>
            <a:spLocks noGrp="1"/>
          </p:cNvSpPr>
          <p:nvPr>
            <p:ph type="pic" sz="quarter" idx="23"/>
          </p:nvPr>
        </p:nvSpPr>
        <p:spPr>
          <a:xfrm>
            <a:off x="6167178" y="1900923"/>
            <a:ext cx="1336691" cy="1347601"/>
          </a:xfrm>
          <a:prstGeom prst="ellipse">
            <a:avLst/>
          </a:prstGeom>
        </p:spPr>
        <p:txBody>
          <a:bodyPr/>
          <a:lstStyle>
            <a:lvl1pPr algn="ctr">
              <a:defRPr sz="1200"/>
            </a:lvl1pPr>
          </a:lstStyle>
          <a:p>
            <a:r>
              <a:rPr lang="en-GB"/>
              <a:t>Click icon to add picture</a:t>
            </a:r>
            <a:endParaRPr lang="de-DE"/>
          </a:p>
        </p:txBody>
      </p:sp>
      <p:sp>
        <p:nvSpPr>
          <p:cNvPr id="22" name="Oval 21">
            <a:extLst>
              <a:ext uri="{FF2B5EF4-FFF2-40B4-BE49-F238E27FC236}">
                <a16:creationId xmlns:a16="http://schemas.microsoft.com/office/drawing/2014/main" id="{59A05A20-2983-144D-BEE9-65D40BC66430}"/>
              </a:ext>
            </a:extLst>
          </p:cNvPr>
          <p:cNvSpPr/>
          <p:nvPr userDrawn="1"/>
        </p:nvSpPr>
        <p:spPr>
          <a:xfrm>
            <a:off x="6108973" y="1850823"/>
            <a:ext cx="1447800" cy="14478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5" name="Oval 24">
            <a:extLst>
              <a:ext uri="{FF2B5EF4-FFF2-40B4-BE49-F238E27FC236}">
                <a16:creationId xmlns:a16="http://schemas.microsoft.com/office/drawing/2014/main" id="{C8627A96-E63A-4342-8667-51512358FC9E}"/>
              </a:ext>
            </a:extLst>
          </p:cNvPr>
          <p:cNvSpPr/>
          <p:nvPr userDrawn="1"/>
        </p:nvSpPr>
        <p:spPr>
          <a:xfrm>
            <a:off x="6108973" y="3528548"/>
            <a:ext cx="1447800" cy="14478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5" name="Textfeld 14"/>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26" name="Slide Number Placeholder 2">
            <a:extLst>
              <a:ext uri="{FF2B5EF4-FFF2-40B4-BE49-F238E27FC236}">
                <a16:creationId xmlns:a16="http://schemas.microsoft.com/office/drawing/2014/main" id="{ADCB701C-7C92-8E4B-B14B-3249201E5377}"/>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Tree>
    <p:extLst>
      <p:ext uri="{BB962C8B-B14F-4D97-AF65-F5344CB8AC3E}">
        <p14:creationId xmlns:p14="http://schemas.microsoft.com/office/powerpoint/2010/main" val="230516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_Berlin Brandenberg">
    <p:bg>
      <p:bgPr>
        <a:solidFill>
          <a:schemeClr val="bg1"/>
        </a:solidFill>
        <a:effectLst/>
      </p:bgPr>
    </p:bg>
    <p:spTree>
      <p:nvGrpSpPr>
        <p:cNvPr id="1" name=""/>
        <p:cNvGrpSpPr/>
        <p:nvPr/>
      </p:nvGrpSpPr>
      <p:grpSpPr>
        <a:xfrm>
          <a:off x="0" y="0"/>
          <a:ext cx="0" cy="0"/>
          <a:chOff x="0" y="0"/>
          <a:chExt cx="0" cy="0"/>
        </a:xfrm>
      </p:grpSpPr>
      <p:sp>
        <p:nvSpPr>
          <p:cNvPr id="14" name="object 15">
            <a:extLst>
              <a:ext uri="{FF2B5EF4-FFF2-40B4-BE49-F238E27FC236}">
                <a16:creationId xmlns:a16="http://schemas.microsoft.com/office/drawing/2014/main" id="{08284673-443D-184B-B102-A4222C8AFD35}"/>
              </a:ext>
            </a:extLst>
          </p:cNvPr>
          <p:cNvSpPr txBox="1">
            <a:spLocks noGrp="1"/>
          </p:cNvSpPr>
          <p:nvPr>
            <p:ph type="title" hasCustomPrompt="1"/>
          </p:nvPr>
        </p:nvSpPr>
        <p:spPr>
          <a:xfrm>
            <a:off x="932299" y="2488323"/>
            <a:ext cx="10359699" cy="536044"/>
          </a:xfrm>
          <a:prstGeom prst="rect">
            <a:avLst/>
          </a:prstGeom>
        </p:spPr>
        <p:txBody>
          <a:bodyPr vert="horz" wrap="square" lIns="0" tIns="12700" rIns="0" bIns="0" rtlCol="0">
            <a:spAutoFit/>
          </a:bodyPr>
          <a:lstStyle>
            <a:lvl1pPr>
              <a:defRPr sz="3400"/>
            </a:lvl1pPr>
          </a:lstStyle>
          <a:p>
            <a:pPr marL="12700" marR="5080">
              <a:lnSpc>
                <a:spcPct val="100000"/>
              </a:lnSpc>
              <a:spcBef>
                <a:spcPts val="100"/>
              </a:spcBef>
            </a:pPr>
            <a:r>
              <a:rPr lang="en-GB" spc="20" dirty="0"/>
              <a:t>Click to edit Master title style</a:t>
            </a:r>
            <a:endParaRPr spc="30" dirty="0"/>
          </a:p>
        </p:txBody>
      </p:sp>
      <p:sp>
        <p:nvSpPr>
          <p:cNvPr id="25" name="Text Placeholder 6">
            <a:extLst>
              <a:ext uri="{FF2B5EF4-FFF2-40B4-BE49-F238E27FC236}">
                <a16:creationId xmlns:a16="http://schemas.microsoft.com/office/drawing/2014/main" id="{B02C7D4C-2D1C-B944-91D5-74F2F2DFAFF1}"/>
              </a:ext>
            </a:extLst>
          </p:cNvPr>
          <p:cNvSpPr>
            <a:spLocks noGrp="1"/>
          </p:cNvSpPr>
          <p:nvPr>
            <p:ph type="body" sz="quarter" idx="10" hasCustomPrompt="1"/>
          </p:nvPr>
        </p:nvSpPr>
        <p:spPr>
          <a:xfrm>
            <a:off x="931862" y="3717099"/>
            <a:ext cx="10360135" cy="703262"/>
          </a:xfrm>
          <a:prstGeom prst="rect">
            <a:avLst/>
          </a:prstGeom>
        </p:spPr>
        <p:txBody>
          <a:bodyPr lIns="0"/>
          <a:lstStyle>
            <a:lvl1pPr>
              <a:defRPr sz="16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marL="12700">
              <a:lnSpc>
                <a:spcPct val="100000"/>
              </a:lnSpc>
              <a:spcBef>
                <a:spcPts val="100"/>
              </a:spcBef>
            </a:pPr>
            <a:r>
              <a:rPr lang="de-DE" sz="2200" spc="15" dirty="0">
                <a:latin typeface="Arial"/>
                <a:cs typeface="Arial"/>
              </a:rPr>
              <a:t>Hier steht eine Untertitelzeile </a:t>
            </a:r>
            <a:r>
              <a:rPr lang="de-DE" sz="2200" spc="10" dirty="0">
                <a:latin typeface="Arial"/>
                <a:cs typeface="Arial"/>
              </a:rPr>
              <a:t>des</a:t>
            </a:r>
            <a:r>
              <a:rPr lang="de-DE" sz="2200" spc="80" dirty="0">
                <a:latin typeface="Arial"/>
                <a:cs typeface="Arial"/>
              </a:rPr>
              <a:t> </a:t>
            </a:r>
            <a:r>
              <a:rPr lang="de-DE" sz="2200" spc="5" dirty="0">
                <a:latin typeface="Arial"/>
                <a:cs typeface="Arial"/>
              </a:rPr>
              <a:t>Titels</a:t>
            </a:r>
            <a:endParaRPr lang="de-DE" sz="2200" dirty="0">
              <a:latin typeface="Arial"/>
              <a:cs typeface="Arial"/>
            </a:endParaRPr>
          </a:p>
        </p:txBody>
      </p:sp>
      <p:sp>
        <p:nvSpPr>
          <p:cNvPr id="26" name="Text Placeholder 10">
            <a:extLst>
              <a:ext uri="{FF2B5EF4-FFF2-40B4-BE49-F238E27FC236}">
                <a16:creationId xmlns:a16="http://schemas.microsoft.com/office/drawing/2014/main" id="{75C8F07C-2860-C842-9CDE-3A2C7896EFAE}"/>
              </a:ext>
            </a:extLst>
          </p:cNvPr>
          <p:cNvSpPr>
            <a:spLocks noGrp="1"/>
          </p:cNvSpPr>
          <p:nvPr>
            <p:ph type="body" sz="quarter" idx="11" hasCustomPrompt="1"/>
          </p:nvPr>
        </p:nvSpPr>
        <p:spPr>
          <a:xfrm>
            <a:off x="931863" y="4612658"/>
            <a:ext cx="10360134" cy="630921"/>
          </a:xfrm>
          <a:prstGeom prst="rect">
            <a:avLst/>
          </a:prstGeom>
        </p:spPr>
        <p:txBody>
          <a:bodyPr lIns="0"/>
          <a:lstStyle>
            <a:lvl1pPr>
              <a:defRPr sz="1600">
                <a:latin typeface="Arial" panose="020B0604020202020204" pitchFamily="34" charset="0"/>
                <a:cs typeface="Arial" panose="020B0604020202020204" pitchFamily="34" charset="0"/>
              </a:defRPr>
            </a:lvl1pPr>
          </a:lstStyle>
          <a:p>
            <a:pPr lvl="0"/>
            <a:r>
              <a:rPr lang="de-DE" dirty="0"/>
              <a:t>Name, der vortragenden Person(en)</a:t>
            </a:r>
          </a:p>
          <a:p>
            <a:pPr lvl="0"/>
            <a:r>
              <a:rPr lang="de-DE" dirty="0"/>
              <a:t>Ort, Datum</a:t>
            </a:r>
          </a:p>
        </p:txBody>
      </p:sp>
      <p:pic>
        <p:nvPicPr>
          <p:cNvPr id="12" name="Picture 11">
            <a:extLst>
              <a:ext uri="{FF2B5EF4-FFF2-40B4-BE49-F238E27FC236}">
                <a16:creationId xmlns:a16="http://schemas.microsoft.com/office/drawing/2014/main" id="{B6D6BD48-7B33-7442-939B-3A236A3F347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847734" y="685800"/>
            <a:ext cx="2700921" cy="788307"/>
          </a:xfrm>
          <a:prstGeom prst="rect">
            <a:avLst/>
          </a:prstGeom>
        </p:spPr>
      </p:pic>
      <p:pic>
        <p:nvPicPr>
          <p:cNvPr id="11" name="Bild" descr="Bild">
            <a:extLst>
              <a:ext uri="{FF2B5EF4-FFF2-40B4-BE49-F238E27FC236}">
                <a16:creationId xmlns:a16="http://schemas.microsoft.com/office/drawing/2014/main" id="{D63B84B1-6462-40BC-9D06-C5ACD928F4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2285" y="6364754"/>
            <a:ext cx="1983758" cy="201517"/>
          </a:xfrm>
          <a:prstGeom prst="rect">
            <a:avLst/>
          </a:prstGeom>
          <a:ln w="12700">
            <a:miter lim="400000"/>
          </a:ln>
        </p:spPr>
      </p:pic>
    </p:spTree>
    <p:extLst>
      <p:ext uri="{BB962C8B-B14F-4D97-AF65-F5344CB8AC3E}">
        <p14:creationId xmlns:p14="http://schemas.microsoft.com/office/powerpoint/2010/main" val="15483189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am_6">
    <p:spTree>
      <p:nvGrpSpPr>
        <p:cNvPr id="1" name=""/>
        <p:cNvGrpSpPr/>
        <p:nvPr/>
      </p:nvGrpSpPr>
      <p:grpSpPr>
        <a:xfrm>
          <a:off x="0" y="0"/>
          <a:ext cx="0" cy="0"/>
          <a:chOff x="0" y="0"/>
          <a:chExt cx="0" cy="0"/>
        </a:xfrm>
      </p:grpSpPr>
      <p:sp>
        <p:nvSpPr>
          <p:cNvPr id="16" name="Text Placeholder 13">
            <a:extLst>
              <a:ext uri="{FF2B5EF4-FFF2-40B4-BE49-F238E27FC236}">
                <a16:creationId xmlns:a16="http://schemas.microsoft.com/office/drawing/2014/main" id="{9D789701-1755-2642-A517-BD14BA90B224}"/>
              </a:ext>
            </a:extLst>
          </p:cNvPr>
          <p:cNvSpPr>
            <a:spLocks noGrp="1"/>
          </p:cNvSpPr>
          <p:nvPr>
            <p:ph type="body" sz="quarter" idx="13" hasCustomPrompt="1"/>
          </p:nvPr>
        </p:nvSpPr>
        <p:spPr>
          <a:xfrm>
            <a:off x="2438400" y="1120977"/>
            <a:ext cx="3657600" cy="1034669"/>
          </a:xfrm>
          <a:prstGeom prst="rect">
            <a:avLst/>
          </a:prstGeom>
        </p:spPr>
        <p:txBody>
          <a:bodyPr anchor="ctr"/>
          <a:lstStyle>
            <a:lvl1pPr>
              <a:defRPr sz="1600">
                <a:solidFill>
                  <a:schemeClr val="tx1"/>
                </a:solidFill>
                <a:latin typeface="Arial" panose="020B0604020202020204" pitchFamily="34" charset="0"/>
                <a:cs typeface="Arial" panose="020B0604020202020204" pitchFamily="34" charset="0"/>
              </a:defRPr>
            </a:lvl1pPr>
            <a:lvl2pPr>
              <a:defRPr sz="1000">
                <a:latin typeface="Arial" panose="020B0604020202020204" pitchFamily="34" charset="0"/>
                <a:cs typeface="Arial" panose="020B0604020202020204" pitchFamily="34" charset="0"/>
              </a:defRPr>
            </a:lvl2pPr>
            <a:lvl3pPr>
              <a:defRPr sz="100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marL="12700">
              <a:lnSpc>
                <a:spcPct val="100000"/>
              </a:lnSpc>
              <a:spcBef>
                <a:spcPts val="380"/>
              </a:spcBef>
            </a:pPr>
            <a:r>
              <a:rPr lang="de-DE" sz="1400" spc="-20">
                <a:latin typeface="Arial"/>
                <a:cs typeface="Arial"/>
              </a:rPr>
              <a:t>Dr. </a:t>
            </a:r>
            <a:r>
              <a:rPr lang="de-DE" sz="1400" spc="10">
                <a:latin typeface="Arial"/>
                <a:cs typeface="Arial"/>
              </a:rPr>
              <a:t>med. </a:t>
            </a:r>
            <a:r>
              <a:rPr lang="de-DE" sz="1400" b="1" spc="-5">
                <a:latin typeface="Arial"/>
                <a:cs typeface="Arial"/>
              </a:rPr>
              <a:t>Vorname</a:t>
            </a:r>
            <a:r>
              <a:rPr lang="de-DE" sz="1400" b="1" spc="90">
                <a:latin typeface="Arial"/>
                <a:cs typeface="Arial"/>
              </a:rPr>
              <a:t> </a:t>
            </a:r>
            <a:r>
              <a:rPr lang="de-DE" sz="1400" b="1" spc="15">
                <a:latin typeface="Arial"/>
                <a:cs typeface="Arial"/>
              </a:rPr>
              <a:t>Name</a:t>
            </a:r>
            <a:endParaRPr lang="de-DE" sz="1400">
              <a:latin typeface="Arial"/>
              <a:cs typeface="Arial"/>
            </a:endParaRPr>
          </a:p>
          <a:p>
            <a:pPr marL="12700" marR="5080">
              <a:lnSpc>
                <a:spcPct val="114599"/>
              </a:lnSpc>
            </a:pPr>
            <a:r>
              <a:rPr lang="de-DE" sz="1400" spc="10">
                <a:latin typeface="Arial"/>
                <a:cs typeface="Arial"/>
              </a:rPr>
              <a:t>Position </a:t>
            </a:r>
            <a:r>
              <a:rPr lang="de-DE" sz="1400">
                <a:latin typeface="Arial"/>
                <a:cs typeface="Arial"/>
              </a:rPr>
              <a:t>/ </a:t>
            </a:r>
            <a:r>
              <a:rPr lang="de-DE" sz="1400" spc="10" err="1">
                <a:latin typeface="Arial"/>
                <a:cs typeface="Arial"/>
              </a:rPr>
              <a:t>Oberberg</a:t>
            </a:r>
            <a:r>
              <a:rPr lang="de-DE" sz="1400" spc="10">
                <a:latin typeface="Arial"/>
                <a:cs typeface="Arial"/>
              </a:rPr>
              <a:t> Fachklinik </a:t>
            </a:r>
            <a:r>
              <a:rPr lang="de-DE" sz="1400" spc="15">
                <a:latin typeface="Arial"/>
                <a:cs typeface="Arial"/>
              </a:rPr>
              <a:t>Musterstadt  </a:t>
            </a:r>
            <a:r>
              <a:rPr lang="de-DE" sz="1400" spc="15">
                <a:latin typeface="Arial"/>
                <a:cs typeface="Arial"/>
                <a:hlinkClick r:id="rId2">
                  <a:extLst>
                    <a:ext uri="{A12FA001-AC4F-418D-AE19-62706E023703}">
                      <ahyp:hlinkClr xmlns:ahyp="http://schemas.microsoft.com/office/drawing/2018/hyperlinkcolor" val="tx"/>
                    </a:ext>
                  </a:extLst>
                </a:hlinkClick>
              </a:rPr>
              <a:t>emailadresse@oberbergkliniken.de </a:t>
            </a:r>
            <a:r>
              <a:rPr lang="de-DE" sz="1400" spc="15">
                <a:latin typeface="Arial"/>
                <a:cs typeface="Arial"/>
              </a:rPr>
              <a:t> </a:t>
            </a:r>
            <a:r>
              <a:rPr lang="de-DE" sz="1400" spc="-15">
                <a:latin typeface="Arial"/>
                <a:cs typeface="Arial"/>
              </a:rPr>
              <a:t>Telefon </a:t>
            </a:r>
            <a:r>
              <a:rPr lang="de-DE" sz="1400" spc="10">
                <a:latin typeface="Arial"/>
                <a:cs typeface="Arial"/>
              </a:rPr>
              <a:t>+49 7833</a:t>
            </a:r>
            <a:r>
              <a:rPr lang="de-DE" sz="1400" spc="85">
                <a:latin typeface="Arial"/>
                <a:cs typeface="Arial"/>
              </a:rPr>
              <a:t> </a:t>
            </a:r>
            <a:r>
              <a:rPr lang="de-DE" sz="1400" spc="15">
                <a:latin typeface="Arial"/>
                <a:cs typeface="Arial"/>
              </a:rPr>
              <a:t>792-233</a:t>
            </a:r>
            <a:endParaRPr lang="de-DE" sz="1400">
              <a:latin typeface="Arial"/>
              <a:cs typeface="Arial"/>
            </a:endParaRPr>
          </a:p>
        </p:txBody>
      </p:sp>
      <p:sp>
        <p:nvSpPr>
          <p:cNvPr id="17" name="Text Placeholder 13">
            <a:extLst>
              <a:ext uri="{FF2B5EF4-FFF2-40B4-BE49-F238E27FC236}">
                <a16:creationId xmlns:a16="http://schemas.microsoft.com/office/drawing/2014/main" id="{F7218F59-B84F-AC41-9093-28323ED29BB2}"/>
              </a:ext>
            </a:extLst>
          </p:cNvPr>
          <p:cNvSpPr>
            <a:spLocks noGrp="1"/>
          </p:cNvSpPr>
          <p:nvPr>
            <p:ph type="body" sz="quarter" idx="14" hasCustomPrompt="1"/>
          </p:nvPr>
        </p:nvSpPr>
        <p:spPr>
          <a:xfrm>
            <a:off x="2438400" y="2776981"/>
            <a:ext cx="3657600" cy="1034669"/>
          </a:xfrm>
          <a:prstGeom prst="rect">
            <a:avLst/>
          </a:prstGeom>
        </p:spPr>
        <p:txBody>
          <a:bodyPr anchor="ctr"/>
          <a:lstStyle>
            <a:lvl1pPr>
              <a:defRPr sz="1400">
                <a:solidFill>
                  <a:schemeClr val="tx1"/>
                </a:solidFill>
                <a:latin typeface="Arial" panose="020B0604020202020204" pitchFamily="34" charset="0"/>
                <a:cs typeface="Arial" panose="020B0604020202020204" pitchFamily="34" charset="0"/>
              </a:defRPr>
            </a:lvl1pPr>
            <a:lvl2pPr>
              <a:defRPr sz="1000">
                <a:latin typeface="Arial" panose="020B0604020202020204" pitchFamily="34" charset="0"/>
                <a:cs typeface="Arial" panose="020B0604020202020204" pitchFamily="34" charset="0"/>
              </a:defRPr>
            </a:lvl2pPr>
            <a:lvl3pPr>
              <a:defRPr sz="100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marL="12700">
              <a:lnSpc>
                <a:spcPct val="100000"/>
              </a:lnSpc>
              <a:spcBef>
                <a:spcPts val="380"/>
              </a:spcBef>
            </a:pPr>
            <a:r>
              <a:rPr lang="de-DE" sz="1400" spc="-20">
                <a:latin typeface="Arial"/>
                <a:cs typeface="Arial"/>
              </a:rPr>
              <a:t>Dr. </a:t>
            </a:r>
            <a:r>
              <a:rPr lang="de-DE" sz="1400" spc="10">
                <a:latin typeface="Arial"/>
                <a:cs typeface="Arial"/>
              </a:rPr>
              <a:t>med. </a:t>
            </a:r>
            <a:r>
              <a:rPr lang="de-DE" sz="1400" b="1" spc="-5">
                <a:latin typeface="Arial"/>
                <a:cs typeface="Arial"/>
              </a:rPr>
              <a:t>Vorname</a:t>
            </a:r>
            <a:r>
              <a:rPr lang="de-DE" sz="1400" b="1" spc="90">
                <a:latin typeface="Arial"/>
                <a:cs typeface="Arial"/>
              </a:rPr>
              <a:t> </a:t>
            </a:r>
            <a:r>
              <a:rPr lang="de-DE" sz="1400" b="1" spc="15">
                <a:latin typeface="Arial"/>
                <a:cs typeface="Arial"/>
              </a:rPr>
              <a:t>Name</a:t>
            </a:r>
            <a:endParaRPr lang="de-DE" sz="1400">
              <a:latin typeface="Arial"/>
              <a:cs typeface="Arial"/>
            </a:endParaRPr>
          </a:p>
          <a:p>
            <a:pPr marL="12700" marR="5080">
              <a:lnSpc>
                <a:spcPct val="114599"/>
              </a:lnSpc>
            </a:pPr>
            <a:r>
              <a:rPr lang="de-DE" sz="1400" spc="10">
                <a:latin typeface="Arial"/>
                <a:cs typeface="Arial"/>
              </a:rPr>
              <a:t>Position </a:t>
            </a:r>
            <a:r>
              <a:rPr lang="de-DE" sz="1400">
                <a:latin typeface="Arial"/>
                <a:cs typeface="Arial"/>
              </a:rPr>
              <a:t>/ </a:t>
            </a:r>
            <a:r>
              <a:rPr lang="de-DE" sz="1400" spc="10" err="1">
                <a:latin typeface="Arial"/>
                <a:cs typeface="Arial"/>
              </a:rPr>
              <a:t>Oberberg</a:t>
            </a:r>
            <a:r>
              <a:rPr lang="de-DE" sz="1400" spc="10">
                <a:latin typeface="Arial"/>
                <a:cs typeface="Arial"/>
              </a:rPr>
              <a:t> Fachklinik </a:t>
            </a:r>
            <a:r>
              <a:rPr lang="de-DE" sz="1400" spc="15">
                <a:latin typeface="Arial"/>
                <a:cs typeface="Arial"/>
              </a:rPr>
              <a:t>Musterstadt  </a:t>
            </a:r>
            <a:r>
              <a:rPr lang="de-DE" sz="1400" spc="15">
                <a:latin typeface="Arial"/>
                <a:cs typeface="Arial"/>
                <a:hlinkClick r:id="rId2">
                  <a:extLst>
                    <a:ext uri="{A12FA001-AC4F-418D-AE19-62706E023703}">
                      <ahyp:hlinkClr xmlns:ahyp="http://schemas.microsoft.com/office/drawing/2018/hyperlinkcolor" val="tx"/>
                    </a:ext>
                  </a:extLst>
                </a:hlinkClick>
              </a:rPr>
              <a:t>emailadresse@oberbergkliniken.de </a:t>
            </a:r>
            <a:r>
              <a:rPr lang="de-DE" sz="1400" spc="15">
                <a:latin typeface="Arial"/>
                <a:cs typeface="Arial"/>
              </a:rPr>
              <a:t> </a:t>
            </a:r>
            <a:r>
              <a:rPr lang="de-DE" sz="1400" spc="-15">
                <a:latin typeface="Arial"/>
                <a:cs typeface="Arial"/>
              </a:rPr>
              <a:t>Telefon </a:t>
            </a:r>
            <a:r>
              <a:rPr lang="de-DE" sz="1400" spc="10">
                <a:latin typeface="Arial"/>
                <a:cs typeface="Arial"/>
              </a:rPr>
              <a:t>+49 7833</a:t>
            </a:r>
            <a:r>
              <a:rPr lang="de-DE" sz="1400" spc="85">
                <a:latin typeface="Arial"/>
                <a:cs typeface="Arial"/>
              </a:rPr>
              <a:t> </a:t>
            </a:r>
            <a:r>
              <a:rPr lang="de-DE" sz="1400" spc="15">
                <a:latin typeface="Arial"/>
                <a:cs typeface="Arial"/>
              </a:rPr>
              <a:t>792-233</a:t>
            </a:r>
            <a:endParaRPr lang="de-DE" sz="1400">
              <a:latin typeface="Arial"/>
              <a:cs typeface="Arial"/>
            </a:endParaRPr>
          </a:p>
        </p:txBody>
      </p:sp>
      <p:sp>
        <p:nvSpPr>
          <p:cNvPr id="18" name="Text Placeholder 13">
            <a:extLst>
              <a:ext uri="{FF2B5EF4-FFF2-40B4-BE49-F238E27FC236}">
                <a16:creationId xmlns:a16="http://schemas.microsoft.com/office/drawing/2014/main" id="{D12A4316-32BF-6C49-9F1F-8B243EE8E3B9}"/>
              </a:ext>
            </a:extLst>
          </p:cNvPr>
          <p:cNvSpPr>
            <a:spLocks noGrp="1"/>
          </p:cNvSpPr>
          <p:nvPr>
            <p:ph type="body" sz="quarter" idx="15" hasCustomPrompt="1"/>
          </p:nvPr>
        </p:nvSpPr>
        <p:spPr>
          <a:xfrm>
            <a:off x="2438400" y="4469220"/>
            <a:ext cx="3657600" cy="1034669"/>
          </a:xfrm>
          <a:prstGeom prst="rect">
            <a:avLst/>
          </a:prstGeom>
        </p:spPr>
        <p:txBody>
          <a:bodyPr anchor="ctr"/>
          <a:lstStyle>
            <a:lvl1pPr>
              <a:defRPr sz="1400">
                <a:solidFill>
                  <a:schemeClr val="tx1"/>
                </a:solidFill>
                <a:latin typeface="Arial" panose="020B0604020202020204" pitchFamily="34" charset="0"/>
                <a:cs typeface="Arial" panose="020B0604020202020204" pitchFamily="34" charset="0"/>
              </a:defRPr>
            </a:lvl1pPr>
            <a:lvl2pPr>
              <a:defRPr sz="1000">
                <a:latin typeface="Arial" panose="020B0604020202020204" pitchFamily="34" charset="0"/>
                <a:cs typeface="Arial" panose="020B0604020202020204" pitchFamily="34" charset="0"/>
              </a:defRPr>
            </a:lvl2pPr>
            <a:lvl3pPr>
              <a:defRPr sz="100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marL="12700">
              <a:lnSpc>
                <a:spcPct val="100000"/>
              </a:lnSpc>
              <a:spcBef>
                <a:spcPts val="380"/>
              </a:spcBef>
            </a:pPr>
            <a:r>
              <a:rPr lang="de-DE" sz="1400" spc="-20">
                <a:latin typeface="Arial"/>
                <a:cs typeface="Arial"/>
              </a:rPr>
              <a:t>Dr. </a:t>
            </a:r>
            <a:r>
              <a:rPr lang="de-DE" sz="1400" spc="10">
                <a:latin typeface="Arial"/>
                <a:cs typeface="Arial"/>
              </a:rPr>
              <a:t>med. </a:t>
            </a:r>
            <a:r>
              <a:rPr lang="de-DE" sz="1400" b="1" spc="-5">
                <a:latin typeface="Arial"/>
                <a:cs typeface="Arial"/>
              </a:rPr>
              <a:t>Vorname</a:t>
            </a:r>
            <a:r>
              <a:rPr lang="de-DE" sz="1400" b="1" spc="90">
                <a:latin typeface="Arial"/>
                <a:cs typeface="Arial"/>
              </a:rPr>
              <a:t> </a:t>
            </a:r>
            <a:r>
              <a:rPr lang="de-DE" sz="1400" b="1" spc="15">
                <a:latin typeface="Arial"/>
                <a:cs typeface="Arial"/>
              </a:rPr>
              <a:t>Name</a:t>
            </a:r>
            <a:endParaRPr lang="de-DE" sz="1400">
              <a:latin typeface="Arial"/>
              <a:cs typeface="Arial"/>
            </a:endParaRPr>
          </a:p>
          <a:p>
            <a:pPr marL="12700" marR="5080">
              <a:lnSpc>
                <a:spcPct val="114599"/>
              </a:lnSpc>
            </a:pPr>
            <a:r>
              <a:rPr lang="de-DE" sz="1400" spc="10">
                <a:latin typeface="Arial"/>
                <a:cs typeface="Arial"/>
              </a:rPr>
              <a:t>Position </a:t>
            </a:r>
            <a:r>
              <a:rPr lang="de-DE" sz="1400">
                <a:latin typeface="Arial"/>
                <a:cs typeface="Arial"/>
              </a:rPr>
              <a:t>/ </a:t>
            </a:r>
            <a:r>
              <a:rPr lang="de-DE" sz="1400" spc="10" err="1">
                <a:latin typeface="Arial"/>
                <a:cs typeface="Arial"/>
              </a:rPr>
              <a:t>Oberberg</a:t>
            </a:r>
            <a:r>
              <a:rPr lang="de-DE" sz="1400" spc="10">
                <a:latin typeface="Arial"/>
                <a:cs typeface="Arial"/>
              </a:rPr>
              <a:t> Fachklinik </a:t>
            </a:r>
            <a:r>
              <a:rPr lang="de-DE" sz="1400" spc="15">
                <a:latin typeface="Arial"/>
                <a:cs typeface="Arial"/>
              </a:rPr>
              <a:t>Musterstadt  </a:t>
            </a:r>
            <a:r>
              <a:rPr lang="de-DE" sz="1400" spc="15">
                <a:latin typeface="Arial"/>
                <a:cs typeface="Arial"/>
                <a:hlinkClick r:id="rId2">
                  <a:extLst>
                    <a:ext uri="{A12FA001-AC4F-418D-AE19-62706E023703}">
                      <ahyp:hlinkClr xmlns:ahyp="http://schemas.microsoft.com/office/drawing/2018/hyperlinkcolor" val="tx"/>
                    </a:ext>
                  </a:extLst>
                </a:hlinkClick>
              </a:rPr>
              <a:t>emailadresse@oberbergkliniken.de </a:t>
            </a:r>
            <a:r>
              <a:rPr lang="de-DE" sz="1400" spc="15">
                <a:latin typeface="Arial"/>
                <a:cs typeface="Arial"/>
              </a:rPr>
              <a:t> </a:t>
            </a:r>
            <a:r>
              <a:rPr lang="de-DE" sz="1400" spc="-15">
                <a:latin typeface="Arial"/>
                <a:cs typeface="Arial"/>
              </a:rPr>
              <a:t>Telefon </a:t>
            </a:r>
            <a:r>
              <a:rPr lang="de-DE" sz="1400" spc="10">
                <a:latin typeface="Arial"/>
                <a:cs typeface="Arial"/>
              </a:rPr>
              <a:t>+49 7833</a:t>
            </a:r>
            <a:r>
              <a:rPr lang="de-DE" sz="1400" spc="85">
                <a:latin typeface="Arial"/>
                <a:cs typeface="Arial"/>
              </a:rPr>
              <a:t> </a:t>
            </a:r>
            <a:r>
              <a:rPr lang="de-DE" sz="1400" spc="15">
                <a:latin typeface="Arial"/>
                <a:cs typeface="Arial"/>
              </a:rPr>
              <a:t>792-233</a:t>
            </a:r>
            <a:endParaRPr lang="de-DE" sz="1400">
              <a:latin typeface="Arial"/>
              <a:cs typeface="Arial"/>
            </a:endParaRPr>
          </a:p>
        </p:txBody>
      </p:sp>
      <p:sp>
        <p:nvSpPr>
          <p:cNvPr id="23" name="Picture Placeholder 10">
            <a:extLst>
              <a:ext uri="{FF2B5EF4-FFF2-40B4-BE49-F238E27FC236}">
                <a16:creationId xmlns:a16="http://schemas.microsoft.com/office/drawing/2014/main" id="{205A6898-5BA3-9640-AB76-6DC5FA3D49EC}"/>
              </a:ext>
            </a:extLst>
          </p:cNvPr>
          <p:cNvSpPr>
            <a:spLocks noGrp="1"/>
          </p:cNvSpPr>
          <p:nvPr>
            <p:ph type="pic" sz="quarter" idx="18"/>
          </p:nvPr>
        </p:nvSpPr>
        <p:spPr>
          <a:xfrm>
            <a:off x="969955" y="2642225"/>
            <a:ext cx="1336691" cy="1347601"/>
          </a:xfrm>
          <a:prstGeom prst="ellipse">
            <a:avLst/>
          </a:prstGeom>
        </p:spPr>
        <p:txBody>
          <a:bodyPr/>
          <a:lstStyle>
            <a:lvl1pPr algn="ctr">
              <a:defRPr sz="1200"/>
            </a:lvl1pPr>
          </a:lstStyle>
          <a:p>
            <a:r>
              <a:rPr lang="en-GB"/>
              <a:t>Click icon to add picture</a:t>
            </a:r>
            <a:endParaRPr lang="de-DE"/>
          </a:p>
        </p:txBody>
      </p:sp>
      <p:sp>
        <p:nvSpPr>
          <p:cNvPr id="24" name="Picture Placeholder 10">
            <a:extLst>
              <a:ext uri="{FF2B5EF4-FFF2-40B4-BE49-F238E27FC236}">
                <a16:creationId xmlns:a16="http://schemas.microsoft.com/office/drawing/2014/main" id="{1A5A4AA0-0D0D-A94B-86CD-F9B2C67EBBE5}"/>
              </a:ext>
            </a:extLst>
          </p:cNvPr>
          <p:cNvSpPr>
            <a:spLocks noGrp="1"/>
          </p:cNvSpPr>
          <p:nvPr>
            <p:ph type="pic" sz="quarter" idx="19"/>
          </p:nvPr>
        </p:nvSpPr>
        <p:spPr>
          <a:xfrm>
            <a:off x="969955" y="964500"/>
            <a:ext cx="1336691" cy="1347601"/>
          </a:xfrm>
          <a:prstGeom prst="ellipse">
            <a:avLst/>
          </a:prstGeom>
        </p:spPr>
        <p:txBody>
          <a:bodyPr/>
          <a:lstStyle>
            <a:lvl1pPr algn="ctr">
              <a:defRPr sz="1200"/>
            </a:lvl1pPr>
          </a:lstStyle>
          <a:p>
            <a:r>
              <a:rPr lang="en-GB"/>
              <a:t>Click icon to add picture</a:t>
            </a:r>
            <a:endParaRPr lang="de-DE"/>
          </a:p>
        </p:txBody>
      </p:sp>
      <p:sp>
        <p:nvSpPr>
          <p:cNvPr id="25" name="Picture Placeholder 10">
            <a:extLst>
              <a:ext uri="{FF2B5EF4-FFF2-40B4-BE49-F238E27FC236}">
                <a16:creationId xmlns:a16="http://schemas.microsoft.com/office/drawing/2014/main" id="{A1E594F7-F12A-2C47-AB1D-EC4651BB0FEE}"/>
              </a:ext>
            </a:extLst>
          </p:cNvPr>
          <p:cNvSpPr>
            <a:spLocks noGrp="1"/>
          </p:cNvSpPr>
          <p:nvPr>
            <p:ph type="pic" sz="quarter" idx="20"/>
          </p:nvPr>
        </p:nvSpPr>
        <p:spPr>
          <a:xfrm>
            <a:off x="969955" y="4311999"/>
            <a:ext cx="1336691" cy="1347601"/>
          </a:xfrm>
          <a:prstGeom prst="ellipse">
            <a:avLst/>
          </a:prstGeom>
        </p:spPr>
        <p:txBody>
          <a:bodyPr/>
          <a:lstStyle>
            <a:lvl1pPr algn="ctr">
              <a:defRPr sz="1200"/>
            </a:lvl1pPr>
          </a:lstStyle>
          <a:p>
            <a:r>
              <a:rPr lang="en-GB"/>
              <a:t>Click icon to add picture</a:t>
            </a:r>
            <a:endParaRPr lang="de-DE"/>
          </a:p>
        </p:txBody>
      </p:sp>
      <p:sp>
        <p:nvSpPr>
          <p:cNvPr id="4" name="Oval 3">
            <a:extLst>
              <a:ext uri="{FF2B5EF4-FFF2-40B4-BE49-F238E27FC236}">
                <a16:creationId xmlns:a16="http://schemas.microsoft.com/office/drawing/2014/main" id="{8BC9EF27-F37E-254B-B340-AE9310527CA3}"/>
              </a:ext>
            </a:extLst>
          </p:cNvPr>
          <p:cNvSpPr/>
          <p:nvPr userDrawn="1"/>
        </p:nvSpPr>
        <p:spPr>
          <a:xfrm>
            <a:off x="914400" y="914400"/>
            <a:ext cx="1447800" cy="14478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1" name="Oval 10">
            <a:extLst>
              <a:ext uri="{FF2B5EF4-FFF2-40B4-BE49-F238E27FC236}">
                <a16:creationId xmlns:a16="http://schemas.microsoft.com/office/drawing/2014/main" id="{A6A48066-7B33-984D-B702-E363DA2836BB}"/>
              </a:ext>
            </a:extLst>
          </p:cNvPr>
          <p:cNvSpPr/>
          <p:nvPr userDrawn="1"/>
        </p:nvSpPr>
        <p:spPr>
          <a:xfrm>
            <a:off x="914400" y="2592125"/>
            <a:ext cx="1447800" cy="1447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2" name="Oval 11">
            <a:extLst>
              <a:ext uri="{FF2B5EF4-FFF2-40B4-BE49-F238E27FC236}">
                <a16:creationId xmlns:a16="http://schemas.microsoft.com/office/drawing/2014/main" id="{84A3C502-A35E-2F47-A60B-8220F9E5ABEC}"/>
              </a:ext>
            </a:extLst>
          </p:cNvPr>
          <p:cNvSpPr/>
          <p:nvPr userDrawn="1"/>
        </p:nvSpPr>
        <p:spPr>
          <a:xfrm>
            <a:off x="914400" y="4261899"/>
            <a:ext cx="1447800" cy="14478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3" name="Text Placeholder 13">
            <a:extLst>
              <a:ext uri="{FF2B5EF4-FFF2-40B4-BE49-F238E27FC236}">
                <a16:creationId xmlns:a16="http://schemas.microsoft.com/office/drawing/2014/main" id="{43A3CDA9-BFD1-5C4D-BBC1-DF7EF552C54C}"/>
              </a:ext>
            </a:extLst>
          </p:cNvPr>
          <p:cNvSpPr>
            <a:spLocks noGrp="1"/>
          </p:cNvSpPr>
          <p:nvPr>
            <p:ph type="body" sz="quarter" idx="21" hasCustomPrompt="1"/>
          </p:nvPr>
        </p:nvSpPr>
        <p:spPr>
          <a:xfrm>
            <a:off x="7622650" y="1120977"/>
            <a:ext cx="3657600" cy="1034669"/>
          </a:xfrm>
          <a:prstGeom prst="rect">
            <a:avLst/>
          </a:prstGeom>
        </p:spPr>
        <p:txBody>
          <a:bodyPr anchor="ctr"/>
          <a:lstStyle>
            <a:lvl1pPr>
              <a:defRPr sz="1600">
                <a:solidFill>
                  <a:schemeClr val="tx1"/>
                </a:solidFill>
                <a:latin typeface="Arial" panose="020B0604020202020204" pitchFamily="34" charset="0"/>
                <a:cs typeface="Arial" panose="020B0604020202020204" pitchFamily="34" charset="0"/>
              </a:defRPr>
            </a:lvl1pPr>
            <a:lvl2pPr>
              <a:defRPr sz="1000">
                <a:latin typeface="Arial" panose="020B0604020202020204" pitchFamily="34" charset="0"/>
                <a:cs typeface="Arial" panose="020B0604020202020204" pitchFamily="34" charset="0"/>
              </a:defRPr>
            </a:lvl2pPr>
            <a:lvl3pPr>
              <a:defRPr sz="100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marL="12700">
              <a:lnSpc>
                <a:spcPct val="100000"/>
              </a:lnSpc>
              <a:spcBef>
                <a:spcPts val="380"/>
              </a:spcBef>
            </a:pPr>
            <a:r>
              <a:rPr lang="de-DE" sz="1400" spc="-20">
                <a:latin typeface="Arial"/>
                <a:cs typeface="Arial"/>
              </a:rPr>
              <a:t>Dr. </a:t>
            </a:r>
            <a:r>
              <a:rPr lang="de-DE" sz="1400" spc="10">
                <a:latin typeface="Arial"/>
                <a:cs typeface="Arial"/>
              </a:rPr>
              <a:t>med. </a:t>
            </a:r>
            <a:r>
              <a:rPr lang="de-DE" sz="1400" b="1" spc="-5">
                <a:latin typeface="Arial"/>
                <a:cs typeface="Arial"/>
              </a:rPr>
              <a:t>Vorname</a:t>
            </a:r>
            <a:r>
              <a:rPr lang="de-DE" sz="1400" b="1" spc="90">
                <a:latin typeface="Arial"/>
                <a:cs typeface="Arial"/>
              </a:rPr>
              <a:t> </a:t>
            </a:r>
            <a:r>
              <a:rPr lang="de-DE" sz="1400" b="1" spc="15">
                <a:latin typeface="Arial"/>
                <a:cs typeface="Arial"/>
              </a:rPr>
              <a:t>Name</a:t>
            </a:r>
            <a:endParaRPr lang="de-DE" sz="1400">
              <a:latin typeface="Arial"/>
              <a:cs typeface="Arial"/>
            </a:endParaRPr>
          </a:p>
          <a:p>
            <a:pPr marL="12700" marR="5080">
              <a:lnSpc>
                <a:spcPct val="114599"/>
              </a:lnSpc>
            </a:pPr>
            <a:r>
              <a:rPr lang="de-DE" sz="1400" spc="10">
                <a:latin typeface="Arial"/>
                <a:cs typeface="Arial"/>
              </a:rPr>
              <a:t>Position </a:t>
            </a:r>
            <a:r>
              <a:rPr lang="de-DE" sz="1400">
                <a:latin typeface="Arial"/>
                <a:cs typeface="Arial"/>
              </a:rPr>
              <a:t>/ </a:t>
            </a:r>
            <a:r>
              <a:rPr lang="de-DE" sz="1400" spc="10" err="1">
                <a:latin typeface="Arial"/>
                <a:cs typeface="Arial"/>
              </a:rPr>
              <a:t>Oberberg</a:t>
            </a:r>
            <a:r>
              <a:rPr lang="de-DE" sz="1400" spc="10">
                <a:latin typeface="Arial"/>
                <a:cs typeface="Arial"/>
              </a:rPr>
              <a:t> Fachklinik </a:t>
            </a:r>
            <a:r>
              <a:rPr lang="de-DE" sz="1400" spc="15">
                <a:latin typeface="Arial"/>
                <a:cs typeface="Arial"/>
              </a:rPr>
              <a:t>Musterstadt  </a:t>
            </a:r>
            <a:r>
              <a:rPr lang="de-DE" sz="1400" spc="15">
                <a:latin typeface="Arial"/>
                <a:cs typeface="Arial"/>
                <a:hlinkClick r:id="rId2">
                  <a:extLst>
                    <a:ext uri="{A12FA001-AC4F-418D-AE19-62706E023703}">
                      <ahyp:hlinkClr xmlns:ahyp="http://schemas.microsoft.com/office/drawing/2018/hyperlinkcolor" val="tx"/>
                    </a:ext>
                  </a:extLst>
                </a:hlinkClick>
              </a:rPr>
              <a:t>emailadresse@oberbergkliniken.de </a:t>
            </a:r>
            <a:r>
              <a:rPr lang="de-DE" sz="1400" spc="15">
                <a:latin typeface="Arial"/>
                <a:cs typeface="Arial"/>
              </a:rPr>
              <a:t> </a:t>
            </a:r>
            <a:r>
              <a:rPr lang="de-DE" sz="1400" spc="-15">
                <a:latin typeface="Arial"/>
                <a:cs typeface="Arial"/>
              </a:rPr>
              <a:t>Telefon </a:t>
            </a:r>
            <a:r>
              <a:rPr lang="de-DE" sz="1400" spc="10">
                <a:latin typeface="Arial"/>
                <a:cs typeface="Arial"/>
              </a:rPr>
              <a:t>+49 7833</a:t>
            </a:r>
            <a:r>
              <a:rPr lang="de-DE" sz="1400" spc="85">
                <a:latin typeface="Arial"/>
                <a:cs typeface="Arial"/>
              </a:rPr>
              <a:t> </a:t>
            </a:r>
            <a:r>
              <a:rPr lang="de-DE" sz="1400" spc="15">
                <a:latin typeface="Arial"/>
                <a:cs typeface="Arial"/>
              </a:rPr>
              <a:t>792-233</a:t>
            </a:r>
            <a:endParaRPr lang="de-DE" sz="1400">
              <a:latin typeface="Arial"/>
              <a:cs typeface="Arial"/>
            </a:endParaRPr>
          </a:p>
        </p:txBody>
      </p:sp>
      <p:sp>
        <p:nvSpPr>
          <p:cNvPr id="14" name="Text Placeholder 13">
            <a:extLst>
              <a:ext uri="{FF2B5EF4-FFF2-40B4-BE49-F238E27FC236}">
                <a16:creationId xmlns:a16="http://schemas.microsoft.com/office/drawing/2014/main" id="{9F7EAD25-5292-8549-AC6E-46DAD8394812}"/>
              </a:ext>
            </a:extLst>
          </p:cNvPr>
          <p:cNvSpPr>
            <a:spLocks noGrp="1"/>
          </p:cNvSpPr>
          <p:nvPr>
            <p:ph type="body" sz="quarter" idx="22" hasCustomPrompt="1"/>
          </p:nvPr>
        </p:nvSpPr>
        <p:spPr>
          <a:xfrm>
            <a:off x="7622650" y="2776981"/>
            <a:ext cx="3657600" cy="1034669"/>
          </a:xfrm>
          <a:prstGeom prst="rect">
            <a:avLst/>
          </a:prstGeom>
        </p:spPr>
        <p:txBody>
          <a:bodyPr anchor="ctr"/>
          <a:lstStyle>
            <a:lvl1pPr>
              <a:defRPr sz="1400">
                <a:solidFill>
                  <a:schemeClr val="tx1"/>
                </a:solidFill>
                <a:latin typeface="Arial" panose="020B0604020202020204" pitchFamily="34" charset="0"/>
                <a:cs typeface="Arial" panose="020B0604020202020204" pitchFamily="34" charset="0"/>
              </a:defRPr>
            </a:lvl1pPr>
            <a:lvl2pPr>
              <a:defRPr sz="1000">
                <a:latin typeface="Arial" panose="020B0604020202020204" pitchFamily="34" charset="0"/>
                <a:cs typeface="Arial" panose="020B0604020202020204" pitchFamily="34" charset="0"/>
              </a:defRPr>
            </a:lvl2pPr>
            <a:lvl3pPr>
              <a:defRPr sz="100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marL="12700">
              <a:lnSpc>
                <a:spcPct val="100000"/>
              </a:lnSpc>
              <a:spcBef>
                <a:spcPts val="380"/>
              </a:spcBef>
            </a:pPr>
            <a:r>
              <a:rPr lang="de-DE" sz="1400" spc="-20">
                <a:latin typeface="Arial"/>
                <a:cs typeface="Arial"/>
              </a:rPr>
              <a:t>Dr. </a:t>
            </a:r>
            <a:r>
              <a:rPr lang="de-DE" sz="1400" spc="10">
                <a:latin typeface="Arial"/>
                <a:cs typeface="Arial"/>
              </a:rPr>
              <a:t>med. </a:t>
            </a:r>
            <a:r>
              <a:rPr lang="de-DE" sz="1400" b="1" spc="-5">
                <a:latin typeface="Arial"/>
                <a:cs typeface="Arial"/>
              </a:rPr>
              <a:t>Vorname</a:t>
            </a:r>
            <a:r>
              <a:rPr lang="de-DE" sz="1400" b="1" spc="90">
                <a:latin typeface="Arial"/>
                <a:cs typeface="Arial"/>
              </a:rPr>
              <a:t> </a:t>
            </a:r>
            <a:r>
              <a:rPr lang="de-DE" sz="1400" b="1" spc="15">
                <a:latin typeface="Arial"/>
                <a:cs typeface="Arial"/>
              </a:rPr>
              <a:t>Name</a:t>
            </a:r>
            <a:endParaRPr lang="de-DE" sz="1400">
              <a:latin typeface="Arial"/>
              <a:cs typeface="Arial"/>
            </a:endParaRPr>
          </a:p>
          <a:p>
            <a:pPr marL="12700" marR="5080">
              <a:lnSpc>
                <a:spcPct val="114599"/>
              </a:lnSpc>
            </a:pPr>
            <a:r>
              <a:rPr lang="de-DE" sz="1400" spc="10">
                <a:latin typeface="Arial"/>
                <a:cs typeface="Arial"/>
              </a:rPr>
              <a:t>Position </a:t>
            </a:r>
            <a:r>
              <a:rPr lang="de-DE" sz="1400">
                <a:latin typeface="Arial"/>
                <a:cs typeface="Arial"/>
              </a:rPr>
              <a:t>/ </a:t>
            </a:r>
            <a:r>
              <a:rPr lang="de-DE" sz="1400" spc="10" err="1">
                <a:latin typeface="Arial"/>
                <a:cs typeface="Arial"/>
              </a:rPr>
              <a:t>Oberberg</a:t>
            </a:r>
            <a:r>
              <a:rPr lang="de-DE" sz="1400" spc="10">
                <a:latin typeface="Arial"/>
                <a:cs typeface="Arial"/>
              </a:rPr>
              <a:t> Fachklinik </a:t>
            </a:r>
            <a:r>
              <a:rPr lang="de-DE" sz="1400" spc="15">
                <a:latin typeface="Arial"/>
                <a:cs typeface="Arial"/>
              </a:rPr>
              <a:t>Musterstadt  </a:t>
            </a:r>
            <a:r>
              <a:rPr lang="de-DE" sz="1400" spc="15">
                <a:latin typeface="Arial"/>
                <a:cs typeface="Arial"/>
                <a:hlinkClick r:id="rId2">
                  <a:extLst>
                    <a:ext uri="{A12FA001-AC4F-418D-AE19-62706E023703}">
                      <ahyp:hlinkClr xmlns:ahyp="http://schemas.microsoft.com/office/drawing/2018/hyperlinkcolor" val="tx"/>
                    </a:ext>
                  </a:extLst>
                </a:hlinkClick>
              </a:rPr>
              <a:t>emailadresse@oberbergkliniken.de </a:t>
            </a:r>
            <a:r>
              <a:rPr lang="de-DE" sz="1400" spc="15">
                <a:latin typeface="Arial"/>
                <a:cs typeface="Arial"/>
              </a:rPr>
              <a:t> </a:t>
            </a:r>
            <a:r>
              <a:rPr lang="de-DE" sz="1400" spc="-15">
                <a:latin typeface="Arial"/>
                <a:cs typeface="Arial"/>
              </a:rPr>
              <a:t>Telefon </a:t>
            </a:r>
            <a:r>
              <a:rPr lang="de-DE" sz="1400" spc="10">
                <a:latin typeface="Arial"/>
                <a:cs typeface="Arial"/>
              </a:rPr>
              <a:t>+49 7833</a:t>
            </a:r>
            <a:r>
              <a:rPr lang="de-DE" sz="1400" spc="85">
                <a:latin typeface="Arial"/>
                <a:cs typeface="Arial"/>
              </a:rPr>
              <a:t> </a:t>
            </a:r>
            <a:r>
              <a:rPr lang="de-DE" sz="1400" spc="15">
                <a:latin typeface="Arial"/>
                <a:cs typeface="Arial"/>
              </a:rPr>
              <a:t>792-233</a:t>
            </a:r>
            <a:endParaRPr lang="de-DE" sz="1400">
              <a:latin typeface="Arial"/>
              <a:cs typeface="Arial"/>
            </a:endParaRPr>
          </a:p>
        </p:txBody>
      </p:sp>
      <p:sp>
        <p:nvSpPr>
          <p:cNvPr id="15" name="Text Placeholder 13">
            <a:extLst>
              <a:ext uri="{FF2B5EF4-FFF2-40B4-BE49-F238E27FC236}">
                <a16:creationId xmlns:a16="http://schemas.microsoft.com/office/drawing/2014/main" id="{92811255-542A-5841-95D8-46DBF2255DEE}"/>
              </a:ext>
            </a:extLst>
          </p:cNvPr>
          <p:cNvSpPr>
            <a:spLocks noGrp="1"/>
          </p:cNvSpPr>
          <p:nvPr>
            <p:ph type="body" sz="quarter" idx="23" hasCustomPrompt="1"/>
          </p:nvPr>
        </p:nvSpPr>
        <p:spPr>
          <a:xfrm>
            <a:off x="7622650" y="4469220"/>
            <a:ext cx="3657600" cy="1034669"/>
          </a:xfrm>
          <a:prstGeom prst="rect">
            <a:avLst/>
          </a:prstGeom>
        </p:spPr>
        <p:txBody>
          <a:bodyPr anchor="ctr"/>
          <a:lstStyle>
            <a:lvl1pPr>
              <a:defRPr sz="1400">
                <a:solidFill>
                  <a:schemeClr val="tx1"/>
                </a:solidFill>
                <a:latin typeface="Arial" panose="020B0604020202020204" pitchFamily="34" charset="0"/>
                <a:cs typeface="Arial" panose="020B0604020202020204" pitchFamily="34" charset="0"/>
              </a:defRPr>
            </a:lvl1pPr>
            <a:lvl2pPr>
              <a:defRPr sz="1000">
                <a:latin typeface="Arial" panose="020B0604020202020204" pitchFamily="34" charset="0"/>
                <a:cs typeface="Arial" panose="020B0604020202020204" pitchFamily="34" charset="0"/>
              </a:defRPr>
            </a:lvl2pPr>
            <a:lvl3pPr>
              <a:defRPr sz="100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marL="12700">
              <a:lnSpc>
                <a:spcPct val="100000"/>
              </a:lnSpc>
              <a:spcBef>
                <a:spcPts val="380"/>
              </a:spcBef>
            </a:pPr>
            <a:r>
              <a:rPr lang="de-DE" sz="1400" spc="-20">
                <a:latin typeface="Arial"/>
                <a:cs typeface="Arial"/>
              </a:rPr>
              <a:t>Dr. </a:t>
            </a:r>
            <a:r>
              <a:rPr lang="de-DE" sz="1400" spc="10">
                <a:latin typeface="Arial"/>
                <a:cs typeface="Arial"/>
              </a:rPr>
              <a:t>med. </a:t>
            </a:r>
            <a:r>
              <a:rPr lang="de-DE" sz="1400" b="1" spc="-5">
                <a:latin typeface="Arial"/>
                <a:cs typeface="Arial"/>
              </a:rPr>
              <a:t>Vorname</a:t>
            </a:r>
            <a:r>
              <a:rPr lang="de-DE" sz="1400" b="1" spc="90">
                <a:latin typeface="Arial"/>
                <a:cs typeface="Arial"/>
              </a:rPr>
              <a:t> </a:t>
            </a:r>
            <a:r>
              <a:rPr lang="de-DE" sz="1400" b="1" spc="15">
                <a:latin typeface="Arial"/>
                <a:cs typeface="Arial"/>
              </a:rPr>
              <a:t>Name</a:t>
            </a:r>
            <a:endParaRPr lang="de-DE" sz="1400">
              <a:latin typeface="Arial"/>
              <a:cs typeface="Arial"/>
            </a:endParaRPr>
          </a:p>
          <a:p>
            <a:pPr marL="12700" marR="5080">
              <a:lnSpc>
                <a:spcPct val="114599"/>
              </a:lnSpc>
            </a:pPr>
            <a:r>
              <a:rPr lang="de-DE" sz="1400" spc="10">
                <a:latin typeface="Arial"/>
                <a:cs typeface="Arial"/>
              </a:rPr>
              <a:t>Position </a:t>
            </a:r>
            <a:r>
              <a:rPr lang="de-DE" sz="1400">
                <a:latin typeface="Arial"/>
                <a:cs typeface="Arial"/>
              </a:rPr>
              <a:t>/ </a:t>
            </a:r>
            <a:r>
              <a:rPr lang="de-DE" sz="1400" spc="10" err="1">
                <a:latin typeface="Arial"/>
                <a:cs typeface="Arial"/>
              </a:rPr>
              <a:t>Oberberg</a:t>
            </a:r>
            <a:r>
              <a:rPr lang="de-DE" sz="1400" spc="10">
                <a:latin typeface="Arial"/>
                <a:cs typeface="Arial"/>
              </a:rPr>
              <a:t> Fachklinik </a:t>
            </a:r>
            <a:r>
              <a:rPr lang="de-DE" sz="1400" spc="15">
                <a:latin typeface="Arial"/>
                <a:cs typeface="Arial"/>
              </a:rPr>
              <a:t>Musterstadt  </a:t>
            </a:r>
            <a:r>
              <a:rPr lang="de-DE" sz="1400" spc="15">
                <a:latin typeface="Arial"/>
                <a:cs typeface="Arial"/>
                <a:hlinkClick r:id="rId2">
                  <a:extLst>
                    <a:ext uri="{A12FA001-AC4F-418D-AE19-62706E023703}">
                      <ahyp:hlinkClr xmlns:ahyp="http://schemas.microsoft.com/office/drawing/2018/hyperlinkcolor" val="tx"/>
                    </a:ext>
                  </a:extLst>
                </a:hlinkClick>
              </a:rPr>
              <a:t>emailadresse@oberbergkliniken.de </a:t>
            </a:r>
            <a:r>
              <a:rPr lang="de-DE" sz="1400" spc="15">
                <a:latin typeface="Arial"/>
                <a:cs typeface="Arial"/>
              </a:rPr>
              <a:t> </a:t>
            </a:r>
            <a:r>
              <a:rPr lang="de-DE" sz="1400" spc="-15">
                <a:latin typeface="Arial"/>
                <a:cs typeface="Arial"/>
              </a:rPr>
              <a:t>Telefon </a:t>
            </a:r>
            <a:r>
              <a:rPr lang="de-DE" sz="1400" spc="10">
                <a:latin typeface="Arial"/>
                <a:cs typeface="Arial"/>
              </a:rPr>
              <a:t>+49 7833</a:t>
            </a:r>
            <a:r>
              <a:rPr lang="de-DE" sz="1400" spc="85">
                <a:latin typeface="Arial"/>
                <a:cs typeface="Arial"/>
              </a:rPr>
              <a:t> </a:t>
            </a:r>
            <a:r>
              <a:rPr lang="de-DE" sz="1400" spc="15">
                <a:latin typeface="Arial"/>
                <a:cs typeface="Arial"/>
              </a:rPr>
              <a:t>792-233</a:t>
            </a:r>
            <a:endParaRPr lang="de-DE" sz="1400">
              <a:latin typeface="Arial"/>
              <a:cs typeface="Arial"/>
            </a:endParaRPr>
          </a:p>
        </p:txBody>
      </p:sp>
      <p:sp>
        <p:nvSpPr>
          <p:cNvPr id="19" name="Picture Placeholder 10">
            <a:extLst>
              <a:ext uri="{FF2B5EF4-FFF2-40B4-BE49-F238E27FC236}">
                <a16:creationId xmlns:a16="http://schemas.microsoft.com/office/drawing/2014/main" id="{B4BA2E83-5273-3449-97E9-E736684C5B49}"/>
              </a:ext>
            </a:extLst>
          </p:cNvPr>
          <p:cNvSpPr>
            <a:spLocks noGrp="1"/>
          </p:cNvSpPr>
          <p:nvPr>
            <p:ph type="pic" sz="quarter" idx="24"/>
          </p:nvPr>
        </p:nvSpPr>
        <p:spPr>
          <a:xfrm>
            <a:off x="6154205" y="2642225"/>
            <a:ext cx="1336691" cy="1347601"/>
          </a:xfrm>
          <a:prstGeom prst="ellipse">
            <a:avLst/>
          </a:prstGeom>
        </p:spPr>
        <p:txBody>
          <a:bodyPr/>
          <a:lstStyle>
            <a:lvl1pPr algn="ctr">
              <a:defRPr sz="1200"/>
            </a:lvl1pPr>
          </a:lstStyle>
          <a:p>
            <a:r>
              <a:rPr lang="en-GB"/>
              <a:t>Click icon to add picture</a:t>
            </a:r>
            <a:endParaRPr lang="de-DE"/>
          </a:p>
        </p:txBody>
      </p:sp>
      <p:sp>
        <p:nvSpPr>
          <p:cNvPr id="20" name="Picture Placeholder 10">
            <a:extLst>
              <a:ext uri="{FF2B5EF4-FFF2-40B4-BE49-F238E27FC236}">
                <a16:creationId xmlns:a16="http://schemas.microsoft.com/office/drawing/2014/main" id="{7B707A76-3FB2-3444-841E-59E8473413AA}"/>
              </a:ext>
            </a:extLst>
          </p:cNvPr>
          <p:cNvSpPr>
            <a:spLocks noGrp="1"/>
          </p:cNvSpPr>
          <p:nvPr>
            <p:ph type="pic" sz="quarter" idx="25"/>
          </p:nvPr>
        </p:nvSpPr>
        <p:spPr>
          <a:xfrm>
            <a:off x="6154205" y="964500"/>
            <a:ext cx="1336691" cy="1347601"/>
          </a:xfrm>
          <a:prstGeom prst="ellipse">
            <a:avLst/>
          </a:prstGeom>
        </p:spPr>
        <p:txBody>
          <a:bodyPr/>
          <a:lstStyle>
            <a:lvl1pPr algn="ctr">
              <a:defRPr sz="1200"/>
            </a:lvl1pPr>
          </a:lstStyle>
          <a:p>
            <a:r>
              <a:rPr lang="en-GB"/>
              <a:t>Click icon to add picture</a:t>
            </a:r>
            <a:endParaRPr lang="de-DE"/>
          </a:p>
        </p:txBody>
      </p:sp>
      <p:sp>
        <p:nvSpPr>
          <p:cNvPr id="21" name="Picture Placeholder 10">
            <a:extLst>
              <a:ext uri="{FF2B5EF4-FFF2-40B4-BE49-F238E27FC236}">
                <a16:creationId xmlns:a16="http://schemas.microsoft.com/office/drawing/2014/main" id="{CC533350-981E-254B-A97E-E7A899531192}"/>
              </a:ext>
            </a:extLst>
          </p:cNvPr>
          <p:cNvSpPr>
            <a:spLocks noGrp="1"/>
          </p:cNvSpPr>
          <p:nvPr>
            <p:ph type="pic" sz="quarter" idx="26"/>
          </p:nvPr>
        </p:nvSpPr>
        <p:spPr>
          <a:xfrm>
            <a:off x="6154205" y="4311999"/>
            <a:ext cx="1336691" cy="1347601"/>
          </a:xfrm>
          <a:prstGeom prst="ellipse">
            <a:avLst/>
          </a:prstGeom>
        </p:spPr>
        <p:txBody>
          <a:bodyPr/>
          <a:lstStyle>
            <a:lvl1pPr algn="ctr">
              <a:defRPr sz="1200"/>
            </a:lvl1pPr>
          </a:lstStyle>
          <a:p>
            <a:r>
              <a:rPr lang="en-GB"/>
              <a:t>Click icon to add picture</a:t>
            </a:r>
            <a:endParaRPr lang="de-DE"/>
          </a:p>
        </p:txBody>
      </p:sp>
      <p:sp>
        <p:nvSpPr>
          <p:cNvPr id="22" name="Oval 21">
            <a:extLst>
              <a:ext uri="{FF2B5EF4-FFF2-40B4-BE49-F238E27FC236}">
                <a16:creationId xmlns:a16="http://schemas.microsoft.com/office/drawing/2014/main" id="{92543FD2-5F0C-F74C-A320-E6642085A204}"/>
              </a:ext>
            </a:extLst>
          </p:cNvPr>
          <p:cNvSpPr/>
          <p:nvPr userDrawn="1"/>
        </p:nvSpPr>
        <p:spPr>
          <a:xfrm>
            <a:off x="6098650" y="914400"/>
            <a:ext cx="1447800" cy="14478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6" name="Oval 25">
            <a:extLst>
              <a:ext uri="{FF2B5EF4-FFF2-40B4-BE49-F238E27FC236}">
                <a16:creationId xmlns:a16="http://schemas.microsoft.com/office/drawing/2014/main" id="{751F9A82-B4E4-9847-BC69-0346603C2CDC}"/>
              </a:ext>
            </a:extLst>
          </p:cNvPr>
          <p:cNvSpPr/>
          <p:nvPr userDrawn="1"/>
        </p:nvSpPr>
        <p:spPr>
          <a:xfrm>
            <a:off x="6098650" y="2592125"/>
            <a:ext cx="1447800" cy="14478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7" name="Oval 26">
            <a:extLst>
              <a:ext uri="{FF2B5EF4-FFF2-40B4-BE49-F238E27FC236}">
                <a16:creationId xmlns:a16="http://schemas.microsoft.com/office/drawing/2014/main" id="{953DA14E-FB88-2A4E-8C84-DCE41F3F4FEE}"/>
              </a:ext>
            </a:extLst>
          </p:cNvPr>
          <p:cNvSpPr/>
          <p:nvPr userDrawn="1"/>
        </p:nvSpPr>
        <p:spPr>
          <a:xfrm>
            <a:off x="6098650" y="4261899"/>
            <a:ext cx="1447800" cy="1447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8" name="Textfeld 27"/>
          <p:cNvSpPr txBox="1"/>
          <p:nvPr userDrawn="1"/>
        </p:nvSpPr>
        <p:spPr>
          <a:xfrm>
            <a:off x="4098925" y="6405241"/>
            <a:ext cx="3994150" cy="276999"/>
          </a:xfrm>
          <a:prstGeom prst="rect">
            <a:avLst/>
          </a:prstGeom>
          <a:noFill/>
        </p:spPr>
        <p:txBody>
          <a:bodyPr wrap="square" rtlCol="0">
            <a:spAutoFit/>
          </a:bodyPr>
          <a:lstStyle/>
          <a:p>
            <a:pPr algn="ctr"/>
            <a:r>
              <a:rPr lang="en-US" sz="1200" dirty="0"/>
              <a:t>www.oberbergkliniken.de</a:t>
            </a:r>
          </a:p>
        </p:txBody>
      </p:sp>
      <p:sp>
        <p:nvSpPr>
          <p:cNvPr id="30" name="Slide Number Placeholder 2">
            <a:extLst>
              <a:ext uri="{FF2B5EF4-FFF2-40B4-BE49-F238E27FC236}">
                <a16:creationId xmlns:a16="http://schemas.microsoft.com/office/drawing/2014/main" id="{ADCB701C-7C92-8E4B-B14B-3249201E5377}"/>
              </a:ext>
            </a:extLst>
          </p:cNvPr>
          <p:cNvSpPr>
            <a:spLocks noGrp="1"/>
          </p:cNvSpPr>
          <p:nvPr>
            <p:ph type="sldNum" sz="quarter" idx="10"/>
          </p:nvPr>
        </p:nvSpPr>
        <p:spPr>
          <a:xfrm>
            <a:off x="11291998" y="6405241"/>
            <a:ext cx="721261" cy="276998"/>
          </a:xfrm>
          <a:prstGeom prst="rect">
            <a:avLst/>
          </a:prstGeom>
        </p:spPr>
        <p:txBody>
          <a:bodyPr/>
          <a:lstStyle>
            <a:lvl1pPr>
              <a:defRPr sz="1200"/>
            </a:lvl1pPr>
          </a:lstStyle>
          <a:p>
            <a:pPr marL="25400">
              <a:lnSpc>
                <a:spcPts val="1425"/>
              </a:lnSpc>
            </a:pPr>
            <a:fld id="{81D60167-4931-47E6-BA6A-407CBD079E47}" type="slidenum">
              <a:rPr lang="de-DE" spc="120" smtClean="0"/>
              <a:pPr marL="25400">
                <a:lnSpc>
                  <a:spcPts val="1425"/>
                </a:lnSpc>
              </a:pPr>
              <a:t>‹Nr.›</a:t>
            </a:fld>
            <a:endParaRPr lang="de-DE" spc="120" dirty="0"/>
          </a:p>
        </p:txBody>
      </p:sp>
    </p:spTree>
    <p:extLst>
      <p:ext uri="{BB962C8B-B14F-4D97-AF65-F5344CB8AC3E}">
        <p14:creationId xmlns:p14="http://schemas.microsoft.com/office/powerpoint/2010/main" val="18524397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172421-B8D0-BB47-8655-41811B60C2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5092" y="1942588"/>
            <a:ext cx="3461956" cy="800612"/>
          </a:xfrm>
          <a:prstGeom prst="rect">
            <a:avLst/>
          </a:prstGeom>
        </p:spPr>
      </p:pic>
      <p:sp>
        <p:nvSpPr>
          <p:cNvPr id="17" name="TextBox 16">
            <a:extLst>
              <a:ext uri="{FF2B5EF4-FFF2-40B4-BE49-F238E27FC236}">
                <a16:creationId xmlns:a16="http://schemas.microsoft.com/office/drawing/2014/main" id="{22F742EA-181B-0A4A-A16A-2FCCFD60DEE1}"/>
              </a:ext>
            </a:extLst>
          </p:cNvPr>
          <p:cNvSpPr txBox="1"/>
          <p:nvPr userDrawn="1"/>
        </p:nvSpPr>
        <p:spPr>
          <a:xfrm>
            <a:off x="6096000" y="2098724"/>
            <a:ext cx="5146028" cy="3303405"/>
          </a:xfrm>
          <a:prstGeom prst="rect">
            <a:avLst/>
          </a:prstGeom>
          <a:noFill/>
        </p:spPr>
        <p:txBody>
          <a:bodyPr wrap="square" rtlCol="0">
            <a:spAutoFit/>
          </a:bodyPr>
          <a:lstStyle/>
          <a:p>
            <a:pPr marL="12700">
              <a:lnSpc>
                <a:spcPct val="100000"/>
              </a:lnSpc>
              <a:spcBef>
                <a:spcPts val="340"/>
              </a:spcBef>
            </a:pPr>
            <a:r>
              <a:rPr lang="de-DE" sz="2400" b="1" spc="15" dirty="0" err="1">
                <a:solidFill>
                  <a:schemeClr val="tx1"/>
                </a:solidFill>
                <a:latin typeface="+mn-lt"/>
                <a:cs typeface="Arial"/>
              </a:rPr>
              <a:t>Oberberg</a:t>
            </a:r>
            <a:r>
              <a:rPr lang="de-DE" sz="2400" b="1" spc="40" dirty="0">
                <a:solidFill>
                  <a:schemeClr val="tx1"/>
                </a:solidFill>
                <a:latin typeface="+mn-lt"/>
                <a:cs typeface="Arial"/>
              </a:rPr>
              <a:t> </a:t>
            </a:r>
            <a:r>
              <a:rPr lang="de-DE" sz="2400" b="1" spc="20" dirty="0">
                <a:solidFill>
                  <a:schemeClr val="tx1"/>
                </a:solidFill>
                <a:latin typeface="+mn-lt"/>
                <a:cs typeface="Arial"/>
              </a:rPr>
              <a:t>GmbH</a:t>
            </a:r>
            <a:endParaRPr lang="de-DE" sz="2400" dirty="0">
              <a:solidFill>
                <a:schemeClr val="tx1"/>
              </a:solidFill>
              <a:latin typeface="+mn-lt"/>
              <a:cs typeface="Arial"/>
            </a:endParaRPr>
          </a:p>
          <a:p>
            <a:pPr marL="12700">
              <a:lnSpc>
                <a:spcPct val="100000"/>
              </a:lnSpc>
              <a:spcBef>
                <a:spcPts val="240"/>
              </a:spcBef>
            </a:pPr>
            <a:r>
              <a:rPr lang="de-DE" sz="2400" spc="15" dirty="0">
                <a:solidFill>
                  <a:schemeClr val="tx1"/>
                </a:solidFill>
                <a:latin typeface="+mn-lt"/>
                <a:cs typeface="Arial"/>
              </a:rPr>
              <a:t>Hausvogteiplatz</a:t>
            </a:r>
            <a:r>
              <a:rPr lang="de-DE" sz="2400" spc="35" dirty="0">
                <a:solidFill>
                  <a:schemeClr val="tx1"/>
                </a:solidFill>
                <a:latin typeface="+mn-lt"/>
                <a:cs typeface="Arial"/>
              </a:rPr>
              <a:t> </a:t>
            </a:r>
            <a:r>
              <a:rPr lang="de-DE" sz="2400" spc="20" dirty="0">
                <a:solidFill>
                  <a:schemeClr val="tx1"/>
                </a:solidFill>
                <a:latin typeface="+mn-lt"/>
                <a:cs typeface="Arial"/>
              </a:rPr>
              <a:t>10</a:t>
            </a:r>
            <a:endParaRPr lang="de-DE" sz="2400" dirty="0">
              <a:solidFill>
                <a:schemeClr val="tx1"/>
              </a:solidFill>
              <a:latin typeface="+mn-lt"/>
              <a:cs typeface="Arial"/>
            </a:endParaRPr>
          </a:p>
          <a:p>
            <a:pPr marL="12700">
              <a:lnSpc>
                <a:spcPct val="100000"/>
              </a:lnSpc>
              <a:spcBef>
                <a:spcPts val="240"/>
              </a:spcBef>
            </a:pPr>
            <a:r>
              <a:rPr lang="de-DE" sz="2400" spc="-20" dirty="0">
                <a:solidFill>
                  <a:schemeClr val="tx1"/>
                </a:solidFill>
                <a:latin typeface="+mn-lt"/>
                <a:cs typeface="Arial"/>
              </a:rPr>
              <a:t>10117</a:t>
            </a:r>
            <a:r>
              <a:rPr lang="de-DE" sz="2400" spc="35" dirty="0">
                <a:solidFill>
                  <a:schemeClr val="tx1"/>
                </a:solidFill>
                <a:latin typeface="+mn-lt"/>
                <a:cs typeface="Arial"/>
              </a:rPr>
              <a:t> </a:t>
            </a:r>
            <a:r>
              <a:rPr lang="de-DE" sz="2400" spc="20" dirty="0">
                <a:solidFill>
                  <a:schemeClr val="tx1"/>
                </a:solidFill>
                <a:latin typeface="+mn-lt"/>
                <a:cs typeface="Arial"/>
              </a:rPr>
              <a:t>Berlin</a:t>
            </a:r>
            <a:endParaRPr lang="de-DE" sz="2400" dirty="0">
              <a:solidFill>
                <a:schemeClr val="tx1"/>
              </a:solidFill>
              <a:latin typeface="+mn-lt"/>
              <a:cs typeface="Arial"/>
            </a:endParaRPr>
          </a:p>
          <a:p>
            <a:pPr marL="12700">
              <a:lnSpc>
                <a:spcPct val="100000"/>
              </a:lnSpc>
              <a:spcBef>
                <a:spcPts val="2120"/>
              </a:spcBef>
            </a:pPr>
            <a:r>
              <a:rPr lang="de-DE" sz="2400" spc="-20" dirty="0">
                <a:solidFill>
                  <a:schemeClr val="tx1"/>
                </a:solidFill>
                <a:latin typeface="+mn-lt"/>
                <a:cs typeface="Arial"/>
              </a:rPr>
              <a:t>Tel	 </a:t>
            </a:r>
            <a:r>
              <a:rPr lang="de-DE" sz="2400" spc="10" dirty="0">
                <a:solidFill>
                  <a:schemeClr val="tx1"/>
                </a:solidFill>
                <a:latin typeface="+mn-lt"/>
                <a:cs typeface="Arial"/>
              </a:rPr>
              <a:t>+49 30 31 98 5</a:t>
            </a:r>
            <a:r>
              <a:rPr lang="de-DE" sz="2400" spc="20" dirty="0">
                <a:solidFill>
                  <a:schemeClr val="tx1"/>
                </a:solidFill>
                <a:latin typeface="+mn-lt"/>
                <a:cs typeface="Arial"/>
              </a:rPr>
              <a:t>04 00</a:t>
            </a:r>
            <a:endParaRPr lang="de-DE" sz="2400" dirty="0">
              <a:solidFill>
                <a:schemeClr val="tx1"/>
              </a:solidFill>
              <a:latin typeface="+mn-lt"/>
              <a:cs typeface="Arial"/>
            </a:endParaRPr>
          </a:p>
          <a:p>
            <a:pPr marL="12700">
              <a:lnSpc>
                <a:spcPct val="100000"/>
              </a:lnSpc>
              <a:spcBef>
                <a:spcPts val="240"/>
              </a:spcBef>
              <a:tabLst>
                <a:tab pos="1007110" algn="l"/>
              </a:tabLst>
            </a:pPr>
            <a:r>
              <a:rPr lang="de-DE" sz="2400" spc="10" dirty="0">
                <a:solidFill>
                  <a:schemeClr val="tx1"/>
                </a:solidFill>
                <a:latin typeface="+mn-lt"/>
                <a:cs typeface="Arial"/>
              </a:rPr>
              <a:t>Fax	+49 30 31 98 5</a:t>
            </a:r>
            <a:r>
              <a:rPr lang="de-DE" sz="2400" spc="-20" dirty="0">
                <a:solidFill>
                  <a:schemeClr val="tx1"/>
                </a:solidFill>
                <a:latin typeface="+mn-lt"/>
                <a:cs typeface="Arial"/>
              </a:rPr>
              <a:t>04 11</a:t>
            </a:r>
            <a:endParaRPr lang="de-DE" sz="2400" dirty="0">
              <a:solidFill>
                <a:schemeClr val="tx1"/>
              </a:solidFill>
              <a:latin typeface="+mn-lt"/>
              <a:cs typeface="Arial"/>
            </a:endParaRPr>
          </a:p>
          <a:p>
            <a:pPr marL="12700" marR="473075">
              <a:lnSpc>
                <a:spcPct val="109100"/>
              </a:lnSpc>
              <a:spcBef>
                <a:spcPts val="1880"/>
              </a:spcBef>
            </a:pPr>
            <a:r>
              <a:rPr lang="de-DE" sz="2400" spc="10" dirty="0">
                <a:solidFill>
                  <a:schemeClr val="tx1"/>
                </a:solidFill>
                <a:latin typeface="+mn-lt"/>
                <a:cs typeface="Arial"/>
                <a:hlinkClick r:id="rId3">
                  <a:extLst>
                    <a:ext uri="{A12FA001-AC4F-418D-AE19-62706E023703}">
                      <ahyp:hlinkClr xmlns:ahyp="http://schemas.microsoft.com/office/drawing/2018/hyperlinkcolor" val="tx"/>
                    </a:ext>
                  </a:extLst>
                </a:hlinkClick>
              </a:rPr>
              <a:t>info@oberbergkliniken.de</a:t>
            </a:r>
            <a:r>
              <a:rPr lang="de-DE" sz="2400" spc="10" dirty="0">
                <a:solidFill>
                  <a:schemeClr val="tx1"/>
                </a:solidFill>
                <a:latin typeface="+mn-lt"/>
                <a:cs typeface="Arial"/>
                <a:hlinkClick r:id="rId4">
                  <a:extLst>
                    <a:ext uri="{A12FA001-AC4F-418D-AE19-62706E023703}">
                      <ahyp:hlinkClr xmlns:ahyp="http://schemas.microsoft.com/office/drawing/2018/hyperlinkcolor" val="tx"/>
                    </a:ext>
                  </a:extLst>
                </a:hlinkClick>
              </a:rPr>
              <a:t> www.oberbergkliniken.de</a:t>
            </a:r>
            <a:endParaRPr lang="de-DE" sz="2400" dirty="0">
              <a:solidFill>
                <a:schemeClr val="tx1"/>
              </a:solidFill>
              <a:latin typeface="+mn-lt"/>
              <a:cs typeface="Arial"/>
            </a:endParaRPr>
          </a:p>
        </p:txBody>
      </p:sp>
    </p:spTree>
    <p:extLst>
      <p:ext uri="{BB962C8B-B14F-4D97-AF65-F5344CB8AC3E}">
        <p14:creationId xmlns:p14="http://schemas.microsoft.com/office/powerpoint/2010/main" val="4468296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Ende_Konraderhof">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0C30593-C817-CA41-8082-C6D97A1E8D5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425092" y="1943552"/>
            <a:ext cx="3461955" cy="971777"/>
          </a:xfrm>
          <a:prstGeom prst="rect">
            <a:avLst/>
          </a:prstGeom>
        </p:spPr>
      </p:pic>
      <p:sp>
        <p:nvSpPr>
          <p:cNvPr id="11" name="TextBox 10">
            <a:extLst>
              <a:ext uri="{FF2B5EF4-FFF2-40B4-BE49-F238E27FC236}">
                <a16:creationId xmlns:a16="http://schemas.microsoft.com/office/drawing/2014/main" id="{A8805E44-9860-9441-A61C-086D29F964FE}"/>
              </a:ext>
            </a:extLst>
          </p:cNvPr>
          <p:cNvSpPr txBox="1"/>
          <p:nvPr userDrawn="1"/>
        </p:nvSpPr>
        <p:spPr>
          <a:xfrm>
            <a:off x="6096000" y="2098724"/>
            <a:ext cx="5404649" cy="3454728"/>
          </a:xfrm>
          <a:prstGeom prst="rect">
            <a:avLst/>
          </a:prstGeom>
          <a:noFill/>
        </p:spPr>
        <p:txBody>
          <a:bodyPr wrap="square" rtlCol="0">
            <a:spAutoFit/>
          </a:bodyPr>
          <a:lstStyle/>
          <a:p>
            <a:pPr marL="12700">
              <a:lnSpc>
                <a:spcPct val="100000"/>
              </a:lnSpc>
              <a:spcBef>
                <a:spcPts val="340"/>
              </a:spcBef>
            </a:pPr>
            <a:r>
              <a:rPr lang="de-DE" sz="2400" b="1" spc="15" dirty="0" err="1">
                <a:solidFill>
                  <a:schemeClr val="tx1"/>
                </a:solidFill>
                <a:latin typeface="+mn-lt"/>
                <a:cs typeface="Arial"/>
              </a:rPr>
              <a:t>Oberberg</a:t>
            </a:r>
            <a:r>
              <a:rPr lang="de-DE" sz="2400" b="1" spc="40" dirty="0">
                <a:solidFill>
                  <a:schemeClr val="tx1"/>
                </a:solidFill>
                <a:latin typeface="+mn-lt"/>
                <a:cs typeface="Arial"/>
              </a:rPr>
              <a:t> </a:t>
            </a:r>
            <a:r>
              <a:rPr lang="de-DE" sz="2400" b="1" spc="20" dirty="0">
                <a:solidFill>
                  <a:schemeClr val="tx1"/>
                </a:solidFill>
                <a:latin typeface="+mn-lt"/>
                <a:cs typeface="Arial"/>
              </a:rPr>
              <a:t>Fachklinik </a:t>
            </a:r>
            <a:r>
              <a:rPr lang="de-DE" sz="2400" b="1" spc="20" dirty="0" err="1">
                <a:solidFill>
                  <a:schemeClr val="tx1"/>
                </a:solidFill>
                <a:latin typeface="+mn-lt"/>
                <a:cs typeface="Arial"/>
              </a:rPr>
              <a:t>Konraderhof</a:t>
            </a:r>
            <a:endParaRPr lang="de-DE" sz="2400" dirty="0">
              <a:solidFill>
                <a:schemeClr val="tx1"/>
              </a:solidFill>
              <a:latin typeface="+mn-lt"/>
              <a:cs typeface="Arial"/>
            </a:endParaRPr>
          </a:p>
          <a:p>
            <a:pPr marL="12700">
              <a:lnSpc>
                <a:spcPct val="100000"/>
              </a:lnSpc>
              <a:spcBef>
                <a:spcPts val="240"/>
              </a:spcBef>
            </a:pPr>
            <a:r>
              <a:rPr lang="de-DE" sz="2400" spc="15" dirty="0">
                <a:solidFill>
                  <a:schemeClr val="tx1"/>
                </a:solidFill>
                <a:latin typeface="+mn-lt"/>
                <a:cs typeface="Arial"/>
              </a:rPr>
              <a:t>Zum Konraderhof 5</a:t>
            </a:r>
          </a:p>
          <a:p>
            <a:pPr marL="12700">
              <a:lnSpc>
                <a:spcPct val="100000"/>
              </a:lnSpc>
              <a:spcBef>
                <a:spcPts val="240"/>
              </a:spcBef>
            </a:pPr>
            <a:r>
              <a:rPr lang="de-DE" sz="2400" spc="15" dirty="0">
                <a:solidFill>
                  <a:schemeClr val="tx1"/>
                </a:solidFill>
                <a:latin typeface="+mn-lt"/>
                <a:cs typeface="Arial"/>
              </a:rPr>
              <a:t>50354 Hürth</a:t>
            </a:r>
          </a:p>
          <a:p>
            <a:pPr marL="12700">
              <a:lnSpc>
                <a:spcPct val="100000"/>
              </a:lnSpc>
              <a:spcBef>
                <a:spcPts val="240"/>
              </a:spcBef>
            </a:pPr>
            <a:endParaRPr lang="de-DE" sz="2400" spc="15" dirty="0">
              <a:solidFill>
                <a:schemeClr val="tx1"/>
              </a:solidFill>
              <a:latin typeface="+mn-lt"/>
              <a:cs typeface="Arial"/>
            </a:endParaRPr>
          </a:p>
          <a:p>
            <a:pPr marL="12700">
              <a:lnSpc>
                <a:spcPct val="100000"/>
              </a:lnSpc>
              <a:spcBef>
                <a:spcPts val="240"/>
              </a:spcBef>
            </a:pPr>
            <a:r>
              <a:rPr lang="de-DE" sz="2400" spc="-20" dirty="0">
                <a:solidFill>
                  <a:schemeClr val="tx1"/>
                </a:solidFill>
                <a:latin typeface="+mn-lt"/>
                <a:cs typeface="Arial"/>
              </a:rPr>
              <a:t>Tel	 </a:t>
            </a:r>
            <a:r>
              <a:rPr lang="de-DE" sz="2400" spc="10" dirty="0">
                <a:solidFill>
                  <a:schemeClr val="tx1"/>
                </a:solidFill>
                <a:latin typeface="+mn-lt"/>
                <a:cs typeface="Arial"/>
              </a:rPr>
              <a:t>+49 2233 71005 0</a:t>
            </a:r>
            <a:endParaRPr lang="de-DE" sz="2400" dirty="0">
              <a:solidFill>
                <a:schemeClr val="tx1"/>
              </a:solidFill>
              <a:latin typeface="+mn-lt"/>
              <a:cs typeface="Arial"/>
            </a:endParaRPr>
          </a:p>
          <a:p>
            <a:pPr marL="12700">
              <a:lnSpc>
                <a:spcPct val="100000"/>
              </a:lnSpc>
              <a:spcBef>
                <a:spcPts val="240"/>
              </a:spcBef>
              <a:tabLst>
                <a:tab pos="1007110" algn="l"/>
              </a:tabLst>
            </a:pPr>
            <a:r>
              <a:rPr lang="de-DE" sz="2400" spc="10" dirty="0">
                <a:solidFill>
                  <a:schemeClr val="tx1"/>
                </a:solidFill>
                <a:latin typeface="+mn-lt"/>
                <a:cs typeface="Arial"/>
              </a:rPr>
              <a:t>Fax	+49 2233 71005 999</a:t>
            </a:r>
            <a:endParaRPr lang="de-DE" sz="2400" dirty="0">
              <a:solidFill>
                <a:schemeClr val="tx1"/>
              </a:solidFill>
              <a:latin typeface="+mn-lt"/>
              <a:cs typeface="Arial"/>
            </a:endParaRPr>
          </a:p>
          <a:p>
            <a:pPr marL="12700" marR="473075">
              <a:lnSpc>
                <a:spcPct val="109100"/>
              </a:lnSpc>
              <a:spcBef>
                <a:spcPts val="1880"/>
              </a:spcBef>
            </a:pPr>
            <a:r>
              <a:rPr lang="de-DE" sz="2400" spc="20" dirty="0">
                <a:solidFill>
                  <a:schemeClr val="tx1"/>
                </a:solidFill>
                <a:latin typeface="+mn-lt"/>
                <a:cs typeface="Arial"/>
                <a:hlinkClick r:id="rId3">
                  <a:extLst>
                    <a:ext uri="{A12FA001-AC4F-418D-AE19-62706E023703}">
                      <ahyp:hlinkClr xmlns:ahyp="http://schemas.microsoft.com/office/drawing/2018/hyperlinkcolor" val="tx"/>
                    </a:ext>
                  </a:extLst>
                </a:hlinkClick>
              </a:rPr>
              <a:t>konraderhof@</a:t>
            </a:r>
            <a:r>
              <a:rPr lang="de-DE" sz="2400" spc="10" dirty="0">
                <a:solidFill>
                  <a:schemeClr val="tx1"/>
                </a:solidFill>
                <a:latin typeface="+mn-lt"/>
                <a:cs typeface="Arial"/>
                <a:hlinkClick r:id="rId3">
                  <a:extLst>
                    <a:ext uri="{A12FA001-AC4F-418D-AE19-62706E023703}">
                      <ahyp:hlinkClr xmlns:ahyp="http://schemas.microsoft.com/office/drawing/2018/hyperlinkcolor" val="tx"/>
                    </a:ext>
                  </a:extLst>
                </a:hlinkClick>
              </a:rPr>
              <a:t>oberbergkliniken.de</a:t>
            </a:r>
            <a:r>
              <a:rPr lang="de-DE" sz="2400" spc="10" dirty="0">
                <a:solidFill>
                  <a:schemeClr val="tx1"/>
                </a:solidFill>
                <a:latin typeface="+mn-lt"/>
                <a:cs typeface="Arial"/>
              </a:rPr>
              <a:t> </a:t>
            </a:r>
            <a:r>
              <a:rPr lang="de-DE" sz="2400" spc="10" dirty="0">
                <a:solidFill>
                  <a:schemeClr val="tx1"/>
                </a:solidFill>
                <a:latin typeface="+mn-lt"/>
                <a:cs typeface="Arial"/>
                <a:hlinkClick r:id="rId4">
                  <a:extLst>
                    <a:ext uri="{A12FA001-AC4F-418D-AE19-62706E023703}">
                      <ahyp:hlinkClr xmlns:ahyp="http://schemas.microsoft.com/office/drawing/2018/hyperlinkcolor" val="tx"/>
                    </a:ext>
                  </a:extLst>
                </a:hlinkClick>
              </a:rPr>
              <a:t>www.oberbergkliniken.de</a:t>
            </a:r>
            <a:endParaRPr lang="de-DE" sz="2400" spc="10" dirty="0">
              <a:solidFill>
                <a:schemeClr val="tx1"/>
              </a:solidFill>
              <a:latin typeface="+mn-lt"/>
              <a:cs typeface="Arial"/>
            </a:endParaRPr>
          </a:p>
        </p:txBody>
      </p:sp>
    </p:spTree>
    <p:extLst>
      <p:ext uri="{BB962C8B-B14F-4D97-AF65-F5344CB8AC3E}">
        <p14:creationId xmlns:p14="http://schemas.microsoft.com/office/powerpoint/2010/main" val="2327032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nde_Marzipanfabrik">
    <p:spTree>
      <p:nvGrpSpPr>
        <p:cNvPr id="1" name=""/>
        <p:cNvGrpSpPr/>
        <p:nvPr/>
      </p:nvGrpSpPr>
      <p:grpSpPr>
        <a:xfrm>
          <a:off x="0" y="0"/>
          <a:ext cx="0" cy="0"/>
          <a:chOff x="0" y="0"/>
          <a:chExt cx="0" cy="0"/>
        </a:xfrm>
      </p:grpSpPr>
      <p:pic>
        <p:nvPicPr>
          <p:cNvPr id="3" name="Grafik 2" descr="Ein Bild, das Blume enthält.&#10;&#10;Automatisch generierte Beschreibung">
            <a:extLst>
              <a:ext uri="{FF2B5EF4-FFF2-40B4-BE49-F238E27FC236}">
                <a16:creationId xmlns:a16="http://schemas.microsoft.com/office/drawing/2014/main" id="{345167E4-01AD-43D2-B6DA-F57D9FAABF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22" y="556740"/>
            <a:ext cx="6231196" cy="3894332"/>
          </a:xfrm>
          <a:prstGeom prst="rect">
            <a:avLst/>
          </a:prstGeom>
        </p:spPr>
      </p:pic>
      <p:sp>
        <p:nvSpPr>
          <p:cNvPr id="11" name="TextBox 10">
            <a:extLst>
              <a:ext uri="{FF2B5EF4-FFF2-40B4-BE49-F238E27FC236}">
                <a16:creationId xmlns:a16="http://schemas.microsoft.com/office/drawing/2014/main" id="{A8805E44-9860-9441-A61C-086D29F964FE}"/>
              </a:ext>
            </a:extLst>
          </p:cNvPr>
          <p:cNvSpPr txBox="1"/>
          <p:nvPr userDrawn="1"/>
        </p:nvSpPr>
        <p:spPr>
          <a:xfrm>
            <a:off x="6096000" y="2098724"/>
            <a:ext cx="5783826" cy="3429080"/>
          </a:xfrm>
          <a:prstGeom prst="rect">
            <a:avLst/>
          </a:prstGeom>
          <a:noFill/>
        </p:spPr>
        <p:txBody>
          <a:bodyPr wrap="square" rtlCol="0">
            <a:spAutoFit/>
          </a:bodyPr>
          <a:lstStyle/>
          <a:p>
            <a:pPr marL="12700">
              <a:lnSpc>
                <a:spcPct val="100000"/>
              </a:lnSpc>
              <a:spcBef>
                <a:spcPts val="340"/>
              </a:spcBef>
            </a:pPr>
            <a:r>
              <a:rPr lang="de-DE" sz="2400" b="1" spc="15" dirty="0">
                <a:solidFill>
                  <a:schemeClr val="tx1"/>
                </a:solidFill>
                <a:latin typeface="+mn-lt"/>
                <a:cs typeface="Arial"/>
              </a:rPr>
              <a:t>Oberberg</a:t>
            </a:r>
            <a:r>
              <a:rPr lang="de-DE" sz="2400" b="1" spc="40" dirty="0">
                <a:solidFill>
                  <a:schemeClr val="tx1"/>
                </a:solidFill>
                <a:latin typeface="+mn-lt"/>
                <a:cs typeface="Arial"/>
              </a:rPr>
              <a:t> </a:t>
            </a:r>
            <a:r>
              <a:rPr lang="de-DE" sz="2400" b="1" spc="20" dirty="0">
                <a:solidFill>
                  <a:schemeClr val="tx1"/>
                </a:solidFill>
                <a:latin typeface="+mn-lt"/>
                <a:cs typeface="Arial"/>
              </a:rPr>
              <a:t>Fachklinik Marzipanfabrik</a:t>
            </a:r>
            <a:endParaRPr lang="de-DE" sz="2400" dirty="0">
              <a:solidFill>
                <a:schemeClr val="tx1"/>
              </a:solidFill>
              <a:latin typeface="+mn-lt"/>
              <a:cs typeface="Arial"/>
            </a:endParaRPr>
          </a:p>
          <a:p>
            <a:pPr marL="12700">
              <a:lnSpc>
                <a:spcPct val="100000"/>
              </a:lnSpc>
              <a:spcBef>
                <a:spcPts val="240"/>
              </a:spcBef>
            </a:pPr>
            <a:r>
              <a:rPr lang="de-DE" sz="2400" kern="1200" spc="15" dirty="0">
                <a:solidFill>
                  <a:schemeClr val="tx1"/>
                </a:solidFill>
                <a:latin typeface="+mn-lt"/>
                <a:ea typeface="+mn-ea"/>
                <a:cs typeface="Arial"/>
              </a:rPr>
              <a:t>Griegstraße 75</a:t>
            </a:r>
            <a:br>
              <a:rPr lang="de-DE" sz="2400" kern="1200" spc="15" dirty="0">
                <a:solidFill>
                  <a:schemeClr val="tx1"/>
                </a:solidFill>
                <a:latin typeface="+mn-lt"/>
                <a:ea typeface="+mn-ea"/>
                <a:cs typeface="Arial"/>
              </a:rPr>
            </a:br>
            <a:r>
              <a:rPr lang="de-DE" sz="2400" kern="1200" spc="15" dirty="0">
                <a:solidFill>
                  <a:schemeClr val="tx1"/>
                </a:solidFill>
                <a:latin typeface="+mn-lt"/>
                <a:ea typeface="+mn-ea"/>
                <a:cs typeface="Arial"/>
              </a:rPr>
              <a:t>22763 Hamburg</a:t>
            </a:r>
            <a:endParaRPr lang="de-DE" sz="2400" spc="15" dirty="0">
              <a:solidFill>
                <a:schemeClr val="tx1"/>
              </a:solidFill>
              <a:latin typeface="+mn-lt"/>
              <a:cs typeface="Arial"/>
            </a:endParaRPr>
          </a:p>
          <a:p>
            <a:pPr marL="12700">
              <a:lnSpc>
                <a:spcPct val="100000"/>
              </a:lnSpc>
              <a:spcBef>
                <a:spcPts val="240"/>
              </a:spcBef>
            </a:pPr>
            <a:endParaRPr lang="de-DE" sz="2400" spc="15" dirty="0">
              <a:solidFill>
                <a:schemeClr val="tx1"/>
              </a:solidFill>
              <a:latin typeface="+mn-lt"/>
              <a:cs typeface="Arial"/>
            </a:endParaRPr>
          </a:p>
          <a:p>
            <a:pPr marL="12700">
              <a:lnSpc>
                <a:spcPct val="100000"/>
              </a:lnSpc>
              <a:spcBef>
                <a:spcPts val="240"/>
              </a:spcBef>
            </a:pPr>
            <a:r>
              <a:rPr lang="de-DE" sz="2400" spc="-20" dirty="0">
                <a:solidFill>
                  <a:schemeClr val="tx1"/>
                </a:solidFill>
                <a:latin typeface="+mn-lt"/>
                <a:cs typeface="Arial"/>
              </a:rPr>
              <a:t>Tel	 </a:t>
            </a:r>
            <a:r>
              <a:rPr lang="de-DE" sz="2400" kern="1200" spc="10" dirty="0">
                <a:solidFill>
                  <a:schemeClr val="tx1"/>
                </a:solidFill>
                <a:latin typeface="+mn-lt"/>
                <a:ea typeface="+mn-ea"/>
                <a:cs typeface="Arial"/>
              </a:rPr>
              <a:t>+49 40 555529 000</a:t>
            </a:r>
          </a:p>
          <a:p>
            <a:pPr marL="12700">
              <a:lnSpc>
                <a:spcPct val="100000"/>
              </a:lnSpc>
              <a:spcBef>
                <a:spcPts val="240"/>
              </a:spcBef>
              <a:tabLst>
                <a:tab pos="1007110" algn="l"/>
              </a:tabLst>
            </a:pPr>
            <a:r>
              <a:rPr lang="de-DE" sz="2400" spc="10" dirty="0">
                <a:solidFill>
                  <a:schemeClr val="tx1"/>
                </a:solidFill>
                <a:latin typeface="+mn-lt"/>
                <a:cs typeface="Arial"/>
              </a:rPr>
              <a:t>Fax	</a:t>
            </a:r>
            <a:r>
              <a:rPr lang="de-DE" sz="2400" kern="1200" spc="10" dirty="0">
                <a:solidFill>
                  <a:schemeClr val="tx1"/>
                </a:solidFill>
                <a:latin typeface="+mn-lt"/>
                <a:ea typeface="+mn-ea"/>
                <a:cs typeface="Arial"/>
              </a:rPr>
              <a:t>+49 40 555529 222</a:t>
            </a:r>
          </a:p>
          <a:p>
            <a:pPr marL="12700" marR="473075">
              <a:lnSpc>
                <a:spcPct val="109100"/>
              </a:lnSpc>
              <a:spcBef>
                <a:spcPts val="1880"/>
              </a:spcBef>
            </a:pPr>
            <a:r>
              <a:rPr lang="de-DE" sz="2400" u="sng" kern="1200" spc="10" dirty="0">
                <a:solidFill>
                  <a:schemeClr val="tx1"/>
                </a:solidFill>
                <a:latin typeface="+mn-lt"/>
                <a:ea typeface="+mn-ea"/>
                <a:cs typeface="Arial"/>
                <a:hlinkClick r:id="rId3">
                  <a:extLst>
                    <a:ext uri="{A12FA001-AC4F-418D-AE19-62706E023703}">
                      <ahyp:hlinkClr xmlns:ahyp="http://schemas.microsoft.com/office/drawing/2018/hyperlinkcolor" val="tx"/>
                    </a:ext>
                  </a:extLst>
                </a:hlinkClick>
              </a:rPr>
              <a:t>marzipanfabrik</a:t>
            </a:r>
            <a:r>
              <a:rPr lang="de-DE" sz="2400" spc="20" dirty="0">
                <a:solidFill>
                  <a:schemeClr val="tx1"/>
                </a:solidFill>
                <a:latin typeface="+mn-lt"/>
                <a:cs typeface="Arial"/>
                <a:hlinkClick r:id="rId3">
                  <a:extLst>
                    <a:ext uri="{A12FA001-AC4F-418D-AE19-62706E023703}">
                      <ahyp:hlinkClr xmlns:ahyp="http://schemas.microsoft.com/office/drawing/2018/hyperlinkcolor" val="tx"/>
                    </a:ext>
                  </a:extLst>
                </a:hlinkClick>
              </a:rPr>
              <a:t>@</a:t>
            </a:r>
            <a:r>
              <a:rPr lang="de-DE" sz="2400" spc="10" dirty="0">
                <a:solidFill>
                  <a:schemeClr val="tx1"/>
                </a:solidFill>
                <a:latin typeface="+mn-lt"/>
                <a:cs typeface="Arial"/>
                <a:hlinkClick r:id="rId3">
                  <a:extLst>
                    <a:ext uri="{A12FA001-AC4F-418D-AE19-62706E023703}">
                      <ahyp:hlinkClr xmlns:ahyp="http://schemas.microsoft.com/office/drawing/2018/hyperlinkcolor" val="tx"/>
                    </a:ext>
                  </a:extLst>
                </a:hlinkClick>
              </a:rPr>
              <a:t>oberbergkliniken.de </a:t>
            </a:r>
            <a:r>
              <a:rPr lang="de-DE" sz="2400" spc="10" dirty="0">
                <a:solidFill>
                  <a:schemeClr val="tx1"/>
                </a:solidFill>
                <a:latin typeface="+mn-lt"/>
                <a:cs typeface="Arial"/>
                <a:hlinkClick r:id="rId4">
                  <a:extLst>
                    <a:ext uri="{A12FA001-AC4F-418D-AE19-62706E023703}">
                      <ahyp:hlinkClr xmlns:ahyp="http://schemas.microsoft.com/office/drawing/2018/hyperlinkcolor" val="tx"/>
                    </a:ext>
                  </a:extLst>
                </a:hlinkClick>
              </a:rPr>
              <a:t>www.oberbergkliniken.de</a:t>
            </a:r>
            <a:endParaRPr lang="de-DE" sz="2400" spc="10" dirty="0">
              <a:solidFill>
                <a:schemeClr val="tx1"/>
              </a:solidFill>
              <a:latin typeface="+mn-lt"/>
              <a:cs typeface="Arial"/>
            </a:endParaRPr>
          </a:p>
        </p:txBody>
      </p:sp>
    </p:spTree>
    <p:extLst>
      <p:ext uri="{BB962C8B-B14F-4D97-AF65-F5344CB8AC3E}">
        <p14:creationId xmlns:p14="http://schemas.microsoft.com/office/powerpoint/2010/main" val="36988138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Ende_Wasserschlössche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78D2461-2E18-6F42-AEDC-162178154D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425095" y="1943552"/>
            <a:ext cx="3461952" cy="971776"/>
          </a:xfrm>
          <a:prstGeom prst="rect">
            <a:avLst/>
          </a:prstGeom>
        </p:spPr>
      </p:pic>
      <p:sp>
        <p:nvSpPr>
          <p:cNvPr id="11" name="TextBox 10">
            <a:extLst>
              <a:ext uri="{FF2B5EF4-FFF2-40B4-BE49-F238E27FC236}">
                <a16:creationId xmlns:a16="http://schemas.microsoft.com/office/drawing/2014/main" id="{3A129C62-25E6-AB46-A1A2-C0B9D20C4182}"/>
              </a:ext>
            </a:extLst>
          </p:cNvPr>
          <p:cNvSpPr txBox="1"/>
          <p:nvPr userDrawn="1"/>
        </p:nvSpPr>
        <p:spPr>
          <a:xfrm>
            <a:off x="5865541" y="2098724"/>
            <a:ext cx="7003792" cy="3862532"/>
          </a:xfrm>
          <a:prstGeom prst="rect">
            <a:avLst/>
          </a:prstGeom>
          <a:noFill/>
        </p:spPr>
        <p:txBody>
          <a:bodyPr wrap="square" rtlCol="0">
            <a:spAutoFit/>
          </a:bodyPr>
          <a:lstStyle/>
          <a:p>
            <a:pPr marL="12700">
              <a:lnSpc>
                <a:spcPct val="100000"/>
              </a:lnSpc>
              <a:spcBef>
                <a:spcPts val="340"/>
              </a:spcBef>
            </a:pPr>
            <a:r>
              <a:rPr lang="de-DE" sz="2400" b="1" spc="15" dirty="0" err="1">
                <a:solidFill>
                  <a:schemeClr val="tx1"/>
                </a:solidFill>
                <a:latin typeface="+mn-lt"/>
                <a:cs typeface="Arial"/>
              </a:rPr>
              <a:t>Oberberg</a:t>
            </a:r>
            <a:r>
              <a:rPr lang="de-DE" sz="2400" b="1" spc="40" dirty="0">
                <a:solidFill>
                  <a:schemeClr val="tx1"/>
                </a:solidFill>
                <a:latin typeface="+mn-lt"/>
                <a:cs typeface="Arial"/>
              </a:rPr>
              <a:t> </a:t>
            </a:r>
            <a:r>
              <a:rPr lang="de-DE" sz="2400" b="1" spc="20" dirty="0">
                <a:solidFill>
                  <a:schemeClr val="tx1"/>
                </a:solidFill>
                <a:latin typeface="+mn-lt"/>
                <a:cs typeface="Arial"/>
              </a:rPr>
              <a:t>Fachklinik</a:t>
            </a:r>
          </a:p>
          <a:p>
            <a:pPr marL="12700">
              <a:lnSpc>
                <a:spcPct val="100000"/>
              </a:lnSpc>
              <a:spcBef>
                <a:spcPts val="340"/>
              </a:spcBef>
            </a:pPr>
            <a:r>
              <a:rPr lang="de-DE" sz="2400" b="1" spc="20" dirty="0">
                <a:solidFill>
                  <a:schemeClr val="tx1"/>
                </a:solidFill>
                <a:latin typeface="+mn-lt"/>
                <a:cs typeface="Arial"/>
              </a:rPr>
              <a:t>Wasserschlösschen</a:t>
            </a:r>
            <a:endParaRPr lang="de-DE" sz="2400" dirty="0">
              <a:solidFill>
                <a:schemeClr val="tx1"/>
              </a:solidFill>
              <a:latin typeface="+mn-lt"/>
              <a:cs typeface="Arial"/>
            </a:endParaRPr>
          </a:p>
          <a:p>
            <a:pPr marL="12700">
              <a:lnSpc>
                <a:spcPct val="100000"/>
              </a:lnSpc>
              <a:spcBef>
                <a:spcPts val="240"/>
              </a:spcBef>
            </a:pPr>
            <a:r>
              <a:rPr lang="de-DE" sz="2400" dirty="0"/>
              <a:t>Am Sandfeld 34 </a:t>
            </a:r>
          </a:p>
          <a:p>
            <a:r>
              <a:rPr lang="de-DE" sz="2400" dirty="0"/>
              <a:t>41564 Kaarst</a:t>
            </a:r>
          </a:p>
          <a:p>
            <a:pPr marL="12700">
              <a:lnSpc>
                <a:spcPct val="100000"/>
              </a:lnSpc>
              <a:spcBef>
                <a:spcPts val="240"/>
              </a:spcBef>
            </a:pPr>
            <a:endParaRPr lang="de-DE" sz="2400" spc="15" dirty="0">
              <a:solidFill>
                <a:schemeClr val="tx1"/>
              </a:solidFill>
              <a:latin typeface="+mn-lt"/>
              <a:cs typeface="Arial"/>
            </a:endParaRPr>
          </a:p>
          <a:p>
            <a:pPr marL="12700">
              <a:lnSpc>
                <a:spcPct val="100000"/>
              </a:lnSpc>
              <a:spcBef>
                <a:spcPts val="240"/>
              </a:spcBef>
            </a:pPr>
            <a:r>
              <a:rPr lang="de-DE" sz="2400" spc="-20" dirty="0">
                <a:solidFill>
                  <a:schemeClr val="tx1"/>
                </a:solidFill>
                <a:latin typeface="+mn-lt"/>
                <a:cs typeface="Arial"/>
              </a:rPr>
              <a:t>Tel	 </a:t>
            </a:r>
            <a:r>
              <a:rPr lang="de-DE" sz="2400" spc="10" dirty="0">
                <a:solidFill>
                  <a:schemeClr val="tx1"/>
                </a:solidFill>
                <a:latin typeface="+mn-lt"/>
                <a:cs typeface="Arial"/>
              </a:rPr>
              <a:t>+</a:t>
            </a:r>
            <a:r>
              <a:rPr lang="de-DE" sz="2400" dirty="0"/>
              <a:t>49 21317617 0</a:t>
            </a:r>
            <a:endParaRPr lang="de-DE" sz="2400" dirty="0">
              <a:solidFill>
                <a:schemeClr val="tx1"/>
              </a:solidFill>
              <a:latin typeface="+mn-lt"/>
              <a:cs typeface="Arial"/>
            </a:endParaRPr>
          </a:p>
          <a:p>
            <a:pPr marL="12700">
              <a:lnSpc>
                <a:spcPct val="100000"/>
              </a:lnSpc>
              <a:spcBef>
                <a:spcPts val="240"/>
              </a:spcBef>
            </a:pPr>
            <a:r>
              <a:rPr lang="de-DE" sz="2400" spc="10" dirty="0">
                <a:solidFill>
                  <a:schemeClr val="tx1"/>
                </a:solidFill>
                <a:latin typeface="+mn-lt"/>
                <a:cs typeface="Arial"/>
              </a:rPr>
              <a:t>Fax	 +</a:t>
            </a:r>
            <a:r>
              <a:rPr lang="de-DE" sz="2400" dirty="0"/>
              <a:t>49 21317617 499</a:t>
            </a:r>
            <a:endParaRPr lang="de-DE" sz="2400" dirty="0">
              <a:solidFill>
                <a:schemeClr val="tx1"/>
              </a:solidFill>
              <a:latin typeface="+mn-lt"/>
              <a:cs typeface="Arial"/>
            </a:endParaRPr>
          </a:p>
          <a:p>
            <a:pPr marL="12700" marR="473075">
              <a:lnSpc>
                <a:spcPct val="109100"/>
              </a:lnSpc>
              <a:spcBef>
                <a:spcPts val="1880"/>
              </a:spcBef>
            </a:pPr>
            <a:r>
              <a:rPr lang="de-DE" sz="2400" spc="20" dirty="0">
                <a:solidFill>
                  <a:schemeClr val="tx1"/>
                </a:solidFill>
                <a:latin typeface="+mn-lt"/>
                <a:cs typeface="Arial"/>
                <a:hlinkClick r:id="rId3">
                  <a:extLst>
                    <a:ext uri="{A12FA001-AC4F-418D-AE19-62706E023703}">
                      <ahyp:hlinkClr xmlns:ahyp="http://schemas.microsoft.com/office/drawing/2018/hyperlinkcolor" val="tx"/>
                    </a:ext>
                  </a:extLst>
                </a:hlinkClick>
              </a:rPr>
              <a:t>wasserschloesschen@</a:t>
            </a:r>
            <a:r>
              <a:rPr lang="de-DE" sz="2400" spc="10" dirty="0">
                <a:solidFill>
                  <a:schemeClr val="tx1"/>
                </a:solidFill>
                <a:latin typeface="+mn-lt"/>
                <a:cs typeface="Arial"/>
                <a:hlinkClick r:id="rId3">
                  <a:extLst>
                    <a:ext uri="{A12FA001-AC4F-418D-AE19-62706E023703}">
                      <ahyp:hlinkClr xmlns:ahyp="http://schemas.microsoft.com/office/drawing/2018/hyperlinkcolor" val="tx"/>
                    </a:ext>
                  </a:extLst>
                </a:hlinkClick>
              </a:rPr>
              <a:t>oberbergkliniken.de</a:t>
            </a:r>
            <a:r>
              <a:rPr lang="de-DE" sz="2400" spc="10" dirty="0">
                <a:solidFill>
                  <a:schemeClr val="tx1"/>
                </a:solidFill>
                <a:latin typeface="+mn-lt"/>
                <a:cs typeface="Arial"/>
              </a:rPr>
              <a:t> </a:t>
            </a:r>
            <a:r>
              <a:rPr lang="de-DE" sz="2400" spc="10" dirty="0">
                <a:solidFill>
                  <a:schemeClr val="tx1"/>
                </a:solidFill>
                <a:latin typeface="+mn-lt"/>
                <a:cs typeface="Arial"/>
                <a:hlinkClick r:id="rId4">
                  <a:extLst>
                    <a:ext uri="{A12FA001-AC4F-418D-AE19-62706E023703}">
                      <ahyp:hlinkClr xmlns:ahyp="http://schemas.microsoft.com/office/drawing/2018/hyperlinkcolor" val="tx"/>
                    </a:ext>
                  </a:extLst>
                </a:hlinkClick>
              </a:rPr>
              <a:t>www.oberbergkliniken.de</a:t>
            </a:r>
            <a:endParaRPr lang="de-DE" sz="2400" spc="10" dirty="0">
              <a:solidFill>
                <a:schemeClr val="tx1"/>
              </a:solidFill>
              <a:latin typeface="+mn-lt"/>
              <a:cs typeface="Arial"/>
            </a:endParaRPr>
          </a:p>
        </p:txBody>
      </p:sp>
    </p:spTree>
    <p:extLst>
      <p:ext uri="{BB962C8B-B14F-4D97-AF65-F5344CB8AC3E}">
        <p14:creationId xmlns:p14="http://schemas.microsoft.com/office/powerpoint/2010/main" val="5890871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nde_Berlin Brandenber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F1487C2-A548-CA44-9FCE-8953135A9AA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425092" y="1943552"/>
            <a:ext cx="3461956" cy="1010427"/>
          </a:xfrm>
          <a:prstGeom prst="rect">
            <a:avLst/>
          </a:prstGeom>
        </p:spPr>
      </p:pic>
      <p:sp>
        <p:nvSpPr>
          <p:cNvPr id="13" name="TextBox 12">
            <a:extLst>
              <a:ext uri="{FF2B5EF4-FFF2-40B4-BE49-F238E27FC236}">
                <a16:creationId xmlns:a16="http://schemas.microsoft.com/office/drawing/2014/main" id="{F87E84C4-EA93-A946-9E14-C8FF014AEED7}"/>
              </a:ext>
            </a:extLst>
          </p:cNvPr>
          <p:cNvSpPr txBox="1"/>
          <p:nvPr userDrawn="1"/>
        </p:nvSpPr>
        <p:spPr>
          <a:xfrm>
            <a:off x="6096000" y="2098724"/>
            <a:ext cx="6566452" cy="3875356"/>
          </a:xfrm>
          <a:prstGeom prst="rect">
            <a:avLst/>
          </a:prstGeom>
          <a:noFill/>
        </p:spPr>
        <p:txBody>
          <a:bodyPr wrap="square" rtlCol="0">
            <a:spAutoFit/>
          </a:bodyPr>
          <a:lstStyle/>
          <a:p>
            <a:pPr marL="12700">
              <a:lnSpc>
                <a:spcPct val="100000"/>
              </a:lnSpc>
              <a:spcBef>
                <a:spcPts val="340"/>
              </a:spcBef>
            </a:pPr>
            <a:r>
              <a:rPr lang="de-DE" sz="2400" b="1" spc="15" dirty="0" err="1">
                <a:solidFill>
                  <a:schemeClr val="tx1"/>
                </a:solidFill>
                <a:latin typeface="+mn-lt"/>
                <a:cs typeface="Arial"/>
              </a:rPr>
              <a:t>Oberberg</a:t>
            </a:r>
            <a:r>
              <a:rPr lang="de-DE" sz="2400" b="1" spc="15" dirty="0">
                <a:solidFill>
                  <a:schemeClr val="tx1"/>
                </a:solidFill>
                <a:latin typeface="+mn-lt"/>
                <a:cs typeface="Arial"/>
              </a:rPr>
              <a:t> Fachklinik </a:t>
            </a:r>
          </a:p>
          <a:p>
            <a:pPr marL="12700">
              <a:lnSpc>
                <a:spcPct val="100000"/>
              </a:lnSpc>
              <a:spcBef>
                <a:spcPts val="340"/>
              </a:spcBef>
            </a:pPr>
            <a:r>
              <a:rPr lang="de-DE" sz="2400" b="1" spc="15" dirty="0">
                <a:solidFill>
                  <a:schemeClr val="tx1"/>
                </a:solidFill>
                <a:latin typeface="+mn-lt"/>
                <a:cs typeface="Arial"/>
              </a:rPr>
              <a:t>Berlin Brandenburg</a:t>
            </a:r>
          </a:p>
          <a:p>
            <a:pPr marL="12700">
              <a:lnSpc>
                <a:spcPct val="100000"/>
              </a:lnSpc>
              <a:spcBef>
                <a:spcPts val="340"/>
              </a:spcBef>
            </a:pPr>
            <a:r>
              <a:rPr lang="de-DE" sz="2400" spc="15" dirty="0">
                <a:solidFill>
                  <a:schemeClr val="tx1"/>
                </a:solidFill>
                <a:latin typeface="+mn-lt"/>
                <a:cs typeface="Arial"/>
              </a:rPr>
              <a:t>Am </a:t>
            </a:r>
            <a:r>
              <a:rPr lang="de-DE" sz="2400" spc="15" dirty="0" err="1">
                <a:solidFill>
                  <a:schemeClr val="tx1"/>
                </a:solidFill>
                <a:latin typeface="+mn-lt"/>
                <a:cs typeface="Arial"/>
              </a:rPr>
              <a:t>Glubigsee</a:t>
            </a:r>
            <a:r>
              <a:rPr lang="de-DE" sz="2400" spc="15" dirty="0">
                <a:solidFill>
                  <a:schemeClr val="tx1"/>
                </a:solidFill>
                <a:latin typeface="+mn-lt"/>
                <a:cs typeface="Arial"/>
              </a:rPr>
              <a:t> 46</a:t>
            </a:r>
          </a:p>
          <a:p>
            <a:pPr marL="12700">
              <a:lnSpc>
                <a:spcPct val="100000"/>
              </a:lnSpc>
              <a:spcBef>
                <a:spcPts val="240"/>
              </a:spcBef>
            </a:pPr>
            <a:r>
              <a:rPr lang="de-DE" sz="2400" spc="15" dirty="0">
                <a:solidFill>
                  <a:schemeClr val="tx1"/>
                </a:solidFill>
                <a:latin typeface="+mn-lt"/>
                <a:cs typeface="Arial"/>
              </a:rPr>
              <a:t>15864 Wendisch-</a:t>
            </a:r>
            <a:r>
              <a:rPr lang="de-DE" sz="2400" spc="15" dirty="0" err="1">
                <a:solidFill>
                  <a:schemeClr val="tx1"/>
                </a:solidFill>
                <a:latin typeface="+mn-lt"/>
                <a:cs typeface="Arial"/>
              </a:rPr>
              <a:t>Rietz</a:t>
            </a:r>
            <a:endParaRPr lang="de-DE" sz="2400" spc="15" dirty="0">
              <a:solidFill>
                <a:schemeClr val="tx1"/>
              </a:solidFill>
              <a:latin typeface="+mn-lt"/>
              <a:cs typeface="Arial"/>
            </a:endParaRPr>
          </a:p>
          <a:p>
            <a:pPr marL="12700">
              <a:lnSpc>
                <a:spcPct val="100000"/>
              </a:lnSpc>
              <a:spcBef>
                <a:spcPts val="240"/>
              </a:spcBef>
            </a:pPr>
            <a:endParaRPr lang="de-DE" sz="2400" spc="15" dirty="0">
              <a:solidFill>
                <a:schemeClr val="tx1"/>
              </a:solidFill>
              <a:latin typeface="+mn-lt"/>
              <a:cs typeface="Arial"/>
            </a:endParaRPr>
          </a:p>
          <a:p>
            <a:pPr marL="12700">
              <a:lnSpc>
                <a:spcPct val="100000"/>
              </a:lnSpc>
              <a:spcBef>
                <a:spcPts val="240"/>
              </a:spcBef>
            </a:pPr>
            <a:r>
              <a:rPr lang="de-DE" sz="2400" spc="-20" dirty="0">
                <a:solidFill>
                  <a:schemeClr val="tx1"/>
                </a:solidFill>
                <a:latin typeface="+mn-lt"/>
                <a:cs typeface="Arial"/>
              </a:rPr>
              <a:t>Tel	 </a:t>
            </a:r>
            <a:r>
              <a:rPr lang="de-DE" sz="2400" spc="10" dirty="0">
                <a:solidFill>
                  <a:schemeClr val="tx1"/>
                </a:solidFill>
                <a:latin typeface="+mn-lt"/>
                <a:cs typeface="Arial"/>
              </a:rPr>
              <a:t>+49 33679 64 100</a:t>
            </a:r>
            <a:endParaRPr lang="de-DE" sz="2400" dirty="0">
              <a:solidFill>
                <a:schemeClr val="tx1"/>
              </a:solidFill>
              <a:latin typeface="+mn-lt"/>
              <a:cs typeface="Arial"/>
            </a:endParaRPr>
          </a:p>
          <a:p>
            <a:pPr marL="12700">
              <a:lnSpc>
                <a:spcPct val="100000"/>
              </a:lnSpc>
              <a:spcBef>
                <a:spcPts val="240"/>
              </a:spcBef>
              <a:tabLst>
                <a:tab pos="1007110" algn="l"/>
              </a:tabLst>
            </a:pPr>
            <a:r>
              <a:rPr lang="de-DE" sz="2400" spc="10" dirty="0">
                <a:solidFill>
                  <a:schemeClr val="tx1"/>
                </a:solidFill>
                <a:latin typeface="+mn-lt"/>
                <a:cs typeface="Arial"/>
              </a:rPr>
              <a:t>Fax	+49 33679 64 200</a:t>
            </a:r>
            <a:endParaRPr lang="de-DE" sz="2400" dirty="0">
              <a:solidFill>
                <a:schemeClr val="tx1"/>
              </a:solidFill>
              <a:latin typeface="+mn-lt"/>
              <a:cs typeface="Arial"/>
            </a:endParaRPr>
          </a:p>
          <a:p>
            <a:pPr marL="12700" marR="473075">
              <a:lnSpc>
                <a:spcPct val="109100"/>
              </a:lnSpc>
              <a:spcBef>
                <a:spcPts val="1880"/>
              </a:spcBef>
            </a:pPr>
            <a:r>
              <a:rPr lang="de-DE" sz="2400" spc="20" dirty="0">
                <a:solidFill>
                  <a:schemeClr val="tx1"/>
                </a:solidFill>
                <a:latin typeface="+mn-lt"/>
                <a:cs typeface="Arial"/>
                <a:hlinkClick r:id="rId3">
                  <a:extLst>
                    <a:ext uri="{A12FA001-AC4F-418D-AE19-62706E023703}">
                      <ahyp:hlinkClr xmlns:ahyp="http://schemas.microsoft.com/office/drawing/2018/hyperlinkcolor" val="tx"/>
                    </a:ext>
                  </a:extLst>
                </a:hlinkClick>
              </a:rPr>
              <a:t>brandenburg@</a:t>
            </a:r>
            <a:r>
              <a:rPr lang="de-DE" sz="2400" spc="10" dirty="0">
                <a:solidFill>
                  <a:schemeClr val="tx1"/>
                </a:solidFill>
                <a:latin typeface="+mn-lt"/>
                <a:cs typeface="Arial"/>
                <a:hlinkClick r:id="rId3">
                  <a:extLst>
                    <a:ext uri="{A12FA001-AC4F-418D-AE19-62706E023703}">
                      <ahyp:hlinkClr xmlns:ahyp="http://schemas.microsoft.com/office/drawing/2018/hyperlinkcolor" val="tx"/>
                    </a:ext>
                  </a:extLst>
                </a:hlinkClick>
              </a:rPr>
              <a:t>oberbergkliniken.de</a:t>
            </a:r>
            <a:r>
              <a:rPr lang="de-DE" sz="2400" spc="10" dirty="0">
                <a:solidFill>
                  <a:schemeClr val="tx1"/>
                </a:solidFill>
                <a:latin typeface="+mn-lt"/>
                <a:cs typeface="Arial"/>
              </a:rPr>
              <a:t> </a:t>
            </a:r>
            <a:r>
              <a:rPr lang="de-DE" sz="2400" spc="10" dirty="0">
                <a:solidFill>
                  <a:schemeClr val="tx1"/>
                </a:solidFill>
                <a:latin typeface="+mn-lt"/>
                <a:cs typeface="Arial"/>
                <a:hlinkClick r:id="rId4">
                  <a:extLst>
                    <a:ext uri="{A12FA001-AC4F-418D-AE19-62706E023703}">
                      <ahyp:hlinkClr xmlns:ahyp="http://schemas.microsoft.com/office/drawing/2018/hyperlinkcolor" val="tx"/>
                    </a:ext>
                  </a:extLst>
                </a:hlinkClick>
              </a:rPr>
              <a:t>www.oberbergkliniken.de</a:t>
            </a:r>
            <a:endParaRPr lang="de-DE" sz="2400" spc="10" dirty="0">
              <a:solidFill>
                <a:schemeClr val="tx1"/>
              </a:solidFill>
              <a:latin typeface="+mn-lt"/>
              <a:cs typeface="Arial"/>
            </a:endParaRPr>
          </a:p>
        </p:txBody>
      </p:sp>
    </p:spTree>
    <p:extLst>
      <p:ext uri="{BB962C8B-B14F-4D97-AF65-F5344CB8AC3E}">
        <p14:creationId xmlns:p14="http://schemas.microsoft.com/office/powerpoint/2010/main" val="23331793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Ende_Kaarst">
    <p:spTree>
      <p:nvGrpSpPr>
        <p:cNvPr id="1" name=""/>
        <p:cNvGrpSpPr/>
        <p:nvPr/>
      </p:nvGrpSpPr>
      <p:grpSpPr>
        <a:xfrm>
          <a:off x="0" y="0"/>
          <a:ext cx="0" cy="0"/>
          <a:chOff x="0" y="0"/>
          <a:chExt cx="0" cy="0"/>
        </a:xfrm>
      </p:grpSpPr>
      <p:pic>
        <p:nvPicPr>
          <p:cNvPr id="3" name="Grafik 2" descr="Ein Bild, das Blume, Laptop enthält.&#10;&#10;Automatisch generierte Beschreibung">
            <a:extLst>
              <a:ext uri="{FF2B5EF4-FFF2-40B4-BE49-F238E27FC236}">
                <a16:creationId xmlns:a16="http://schemas.microsoft.com/office/drawing/2014/main" id="{C1B93096-C456-4418-AC6C-684B609369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315843" y="1912799"/>
            <a:ext cx="3672469" cy="1158830"/>
          </a:xfrm>
          <a:prstGeom prst="rect">
            <a:avLst/>
          </a:prstGeom>
        </p:spPr>
      </p:pic>
      <p:sp>
        <p:nvSpPr>
          <p:cNvPr id="12" name="TextBox 11">
            <a:extLst>
              <a:ext uri="{FF2B5EF4-FFF2-40B4-BE49-F238E27FC236}">
                <a16:creationId xmlns:a16="http://schemas.microsoft.com/office/drawing/2014/main" id="{90CF5693-3640-7143-A4BC-7DCE68562226}"/>
              </a:ext>
            </a:extLst>
          </p:cNvPr>
          <p:cNvSpPr txBox="1"/>
          <p:nvPr userDrawn="1"/>
        </p:nvSpPr>
        <p:spPr>
          <a:xfrm>
            <a:off x="6096000" y="2098724"/>
            <a:ext cx="6507893" cy="3836884"/>
          </a:xfrm>
          <a:prstGeom prst="rect">
            <a:avLst/>
          </a:prstGeom>
          <a:noFill/>
        </p:spPr>
        <p:txBody>
          <a:bodyPr wrap="square" rtlCol="0">
            <a:spAutoFit/>
          </a:bodyPr>
          <a:lstStyle/>
          <a:p>
            <a:pPr marL="12700">
              <a:lnSpc>
                <a:spcPct val="100000"/>
              </a:lnSpc>
              <a:spcBef>
                <a:spcPts val="340"/>
              </a:spcBef>
            </a:pPr>
            <a:r>
              <a:rPr lang="de-DE" sz="2400" b="1" spc="15" dirty="0" err="1">
                <a:solidFill>
                  <a:schemeClr val="tx1"/>
                </a:solidFill>
                <a:latin typeface="+mn-lt"/>
                <a:cs typeface="Arial"/>
              </a:rPr>
              <a:t>Oberberg</a:t>
            </a:r>
            <a:r>
              <a:rPr lang="de-DE" sz="2400" b="1" spc="40" dirty="0">
                <a:solidFill>
                  <a:schemeClr val="tx1"/>
                </a:solidFill>
                <a:latin typeface="+mn-lt"/>
                <a:cs typeface="Arial"/>
              </a:rPr>
              <a:t> Fachklinik</a:t>
            </a:r>
          </a:p>
          <a:p>
            <a:pPr marL="12700">
              <a:lnSpc>
                <a:spcPct val="100000"/>
              </a:lnSpc>
              <a:spcBef>
                <a:spcPts val="340"/>
              </a:spcBef>
            </a:pPr>
            <a:r>
              <a:rPr lang="de-DE" sz="2400" b="1" spc="40" dirty="0">
                <a:solidFill>
                  <a:schemeClr val="tx1"/>
                </a:solidFill>
                <a:latin typeface="+mn-lt"/>
                <a:cs typeface="Arial"/>
              </a:rPr>
              <a:t>Düsseldorf Kaarst</a:t>
            </a:r>
            <a:endParaRPr lang="de-DE" sz="2400" dirty="0">
              <a:solidFill>
                <a:schemeClr val="tx1"/>
              </a:solidFill>
              <a:latin typeface="+mn-lt"/>
              <a:cs typeface="Arial"/>
            </a:endParaRPr>
          </a:p>
          <a:p>
            <a:pPr marL="12700">
              <a:lnSpc>
                <a:spcPct val="100000"/>
              </a:lnSpc>
              <a:spcBef>
                <a:spcPts val="240"/>
              </a:spcBef>
            </a:pPr>
            <a:r>
              <a:rPr lang="de-DE" sz="2400" dirty="0"/>
              <a:t>Am Sandfeld 34 </a:t>
            </a:r>
          </a:p>
          <a:p>
            <a:r>
              <a:rPr lang="de-DE" sz="2400" dirty="0"/>
              <a:t>41564 Kaarst</a:t>
            </a:r>
          </a:p>
          <a:p>
            <a:pPr marL="12700">
              <a:lnSpc>
                <a:spcPct val="100000"/>
              </a:lnSpc>
              <a:spcBef>
                <a:spcPts val="240"/>
              </a:spcBef>
            </a:pPr>
            <a:endParaRPr lang="de-DE" sz="2400" spc="15" dirty="0">
              <a:solidFill>
                <a:schemeClr val="tx1"/>
              </a:solidFill>
              <a:latin typeface="+mn-lt"/>
              <a:cs typeface="Arial"/>
            </a:endParaRPr>
          </a:p>
          <a:p>
            <a:pPr marL="12700">
              <a:lnSpc>
                <a:spcPct val="100000"/>
              </a:lnSpc>
              <a:spcBef>
                <a:spcPts val="240"/>
              </a:spcBef>
            </a:pPr>
            <a:r>
              <a:rPr lang="de-DE" sz="2400" spc="-20" dirty="0">
                <a:solidFill>
                  <a:schemeClr val="tx1"/>
                </a:solidFill>
                <a:latin typeface="+mn-lt"/>
                <a:cs typeface="Arial"/>
              </a:rPr>
              <a:t>Tel	 </a:t>
            </a:r>
            <a:r>
              <a:rPr lang="de-DE" sz="2400" spc="10" dirty="0">
                <a:solidFill>
                  <a:schemeClr val="tx1"/>
                </a:solidFill>
                <a:latin typeface="+mn-lt"/>
                <a:cs typeface="Arial"/>
              </a:rPr>
              <a:t>+</a:t>
            </a:r>
            <a:r>
              <a:rPr lang="de-DE" sz="2400" dirty="0"/>
              <a:t>49 21317617 0</a:t>
            </a:r>
            <a:endParaRPr lang="de-DE" sz="2400" dirty="0">
              <a:solidFill>
                <a:schemeClr val="tx1"/>
              </a:solidFill>
              <a:latin typeface="+mn-lt"/>
              <a:cs typeface="Arial"/>
            </a:endParaRPr>
          </a:p>
          <a:p>
            <a:pPr marL="12700">
              <a:lnSpc>
                <a:spcPct val="100000"/>
              </a:lnSpc>
              <a:spcBef>
                <a:spcPts val="240"/>
              </a:spcBef>
            </a:pPr>
            <a:r>
              <a:rPr lang="de-DE" sz="2400" spc="10" dirty="0">
                <a:solidFill>
                  <a:schemeClr val="tx1"/>
                </a:solidFill>
                <a:latin typeface="+mn-lt"/>
                <a:cs typeface="Arial"/>
              </a:rPr>
              <a:t>Fax	 +</a:t>
            </a:r>
            <a:r>
              <a:rPr lang="de-DE" sz="2400" dirty="0"/>
              <a:t>49 21317617 499</a:t>
            </a:r>
            <a:endParaRPr lang="de-DE" sz="2400" dirty="0">
              <a:solidFill>
                <a:schemeClr val="tx1"/>
              </a:solidFill>
              <a:latin typeface="+mn-lt"/>
              <a:cs typeface="Arial"/>
            </a:endParaRPr>
          </a:p>
          <a:p>
            <a:pPr marL="12700" marR="473075">
              <a:lnSpc>
                <a:spcPct val="109100"/>
              </a:lnSpc>
              <a:spcBef>
                <a:spcPts val="1880"/>
              </a:spcBef>
            </a:pPr>
            <a:r>
              <a:rPr lang="de-DE" sz="2400" spc="20" dirty="0">
                <a:solidFill>
                  <a:schemeClr val="tx1"/>
                </a:solidFill>
                <a:latin typeface="+mn-lt"/>
                <a:cs typeface="Arial"/>
                <a:hlinkClick r:id="rId3">
                  <a:extLst>
                    <a:ext uri="{A12FA001-AC4F-418D-AE19-62706E023703}">
                      <ahyp:hlinkClr xmlns:ahyp="http://schemas.microsoft.com/office/drawing/2018/hyperlinkcolor" val="tx"/>
                    </a:ext>
                  </a:extLst>
                </a:hlinkClick>
              </a:rPr>
              <a:t>kaarst@</a:t>
            </a:r>
            <a:r>
              <a:rPr lang="de-DE" sz="2400" spc="10" dirty="0">
                <a:solidFill>
                  <a:schemeClr val="tx1"/>
                </a:solidFill>
                <a:latin typeface="+mn-lt"/>
                <a:cs typeface="Arial"/>
                <a:hlinkClick r:id="rId3">
                  <a:extLst>
                    <a:ext uri="{A12FA001-AC4F-418D-AE19-62706E023703}">
                      <ahyp:hlinkClr xmlns:ahyp="http://schemas.microsoft.com/office/drawing/2018/hyperlinkcolor" val="tx"/>
                    </a:ext>
                  </a:extLst>
                </a:hlinkClick>
              </a:rPr>
              <a:t>oberbergkliniken.de</a:t>
            </a:r>
            <a:r>
              <a:rPr lang="de-DE" sz="2400" spc="10" dirty="0">
                <a:solidFill>
                  <a:schemeClr val="tx1"/>
                </a:solidFill>
                <a:latin typeface="+mn-lt"/>
                <a:cs typeface="Arial"/>
              </a:rPr>
              <a:t> </a:t>
            </a:r>
            <a:r>
              <a:rPr lang="de-DE" sz="2400" spc="10" dirty="0">
                <a:solidFill>
                  <a:schemeClr val="tx1"/>
                </a:solidFill>
                <a:latin typeface="+mn-lt"/>
                <a:cs typeface="Arial"/>
                <a:hlinkClick r:id="rId4">
                  <a:extLst>
                    <a:ext uri="{A12FA001-AC4F-418D-AE19-62706E023703}">
                      <ahyp:hlinkClr xmlns:ahyp="http://schemas.microsoft.com/office/drawing/2018/hyperlinkcolor" val="tx"/>
                    </a:ext>
                  </a:extLst>
                </a:hlinkClick>
              </a:rPr>
              <a:t>www.oberbergkliniken.de</a:t>
            </a:r>
            <a:endParaRPr lang="de-DE" sz="2400" spc="10" dirty="0">
              <a:solidFill>
                <a:schemeClr val="tx1"/>
              </a:solidFill>
              <a:latin typeface="+mn-lt"/>
              <a:cs typeface="Arial"/>
            </a:endParaRPr>
          </a:p>
        </p:txBody>
      </p:sp>
    </p:spTree>
    <p:extLst>
      <p:ext uri="{BB962C8B-B14F-4D97-AF65-F5344CB8AC3E}">
        <p14:creationId xmlns:p14="http://schemas.microsoft.com/office/powerpoint/2010/main" val="26450856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Ende_Köln Hürth">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0C30593-C817-CA41-8082-C6D97A1E8D5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425092" y="1943552"/>
            <a:ext cx="3461956" cy="971777"/>
          </a:xfrm>
          <a:prstGeom prst="rect">
            <a:avLst/>
          </a:prstGeom>
        </p:spPr>
      </p:pic>
      <p:sp>
        <p:nvSpPr>
          <p:cNvPr id="11" name="TextBox 10">
            <a:extLst>
              <a:ext uri="{FF2B5EF4-FFF2-40B4-BE49-F238E27FC236}">
                <a16:creationId xmlns:a16="http://schemas.microsoft.com/office/drawing/2014/main" id="{3658F539-576D-6142-9F4C-1880E6782BD1}"/>
              </a:ext>
            </a:extLst>
          </p:cNvPr>
          <p:cNvSpPr txBox="1"/>
          <p:nvPr userDrawn="1"/>
        </p:nvSpPr>
        <p:spPr>
          <a:xfrm>
            <a:off x="6096000" y="2098724"/>
            <a:ext cx="5504041" cy="3875356"/>
          </a:xfrm>
          <a:prstGeom prst="rect">
            <a:avLst/>
          </a:prstGeom>
          <a:noFill/>
        </p:spPr>
        <p:txBody>
          <a:bodyPr wrap="square" rtlCol="0">
            <a:spAutoFit/>
          </a:bodyPr>
          <a:lstStyle/>
          <a:p>
            <a:pPr marL="12700">
              <a:lnSpc>
                <a:spcPct val="100000"/>
              </a:lnSpc>
              <a:spcBef>
                <a:spcPts val="340"/>
              </a:spcBef>
            </a:pPr>
            <a:r>
              <a:rPr lang="de-DE" sz="2400" b="1" spc="15" dirty="0" err="1">
                <a:solidFill>
                  <a:schemeClr val="tx1"/>
                </a:solidFill>
                <a:latin typeface="+mn-lt"/>
                <a:cs typeface="Arial"/>
              </a:rPr>
              <a:t>Oberberg</a:t>
            </a:r>
            <a:r>
              <a:rPr lang="de-DE" sz="2400" b="1" spc="15" dirty="0">
                <a:solidFill>
                  <a:schemeClr val="tx1"/>
                </a:solidFill>
                <a:latin typeface="+mn-lt"/>
                <a:cs typeface="Arial"/>
              </a:rPr>
              <a:t> </a:t>
            </a:r>
            <a:r>
              <a:rPr lang="de-DE" sz="2400" b="1" spc="15" dirty="0" err="1">
                <a:solidFill>
                  <a:schemeClr val="tx1"/>
                </a:solidFill>
                <a:latin typeface="+mn-lt"/>
                <a:cs typeface="Arial"/>
              </a:rPr>
              <a:t>Somnia</a:t>
            </a:r>
            <a:r>
              <a:rPr lang="de-DE" sz="2400" b="1" spc="15" dirty="0">
                <a:solidFill>
                  <a:schemeClr val="tx1"/>
                </a:solidFill>
                <a:latin typeface="+mn-lt"/>
                <a:cs typeface="Arial"/>
              </a:rPr>
              <a:t> Fachklinik</a:t>
            </a:r>
          </a:p>
          <a:p>
            <a:pPr marL="12700">
              <a:lnSpc>
                <a:spcPct val="100000"/>
              </a:lnSpc>
              <a:spcBef>
                <a:spcPts val="340"/>
              </a:spcBef>
            </a:pPr>
            <a:r>
              <a:rPr lang="de-DE" sz="2400" b="1" spc="15" dirty="0">
                <a:solidFill>
                  <a:schemeClr val="tx1"/>
                </a:solidFill>
                <a:latin typeface="+mn-lt"/>
                <a:cs typeface="Arial"/>
              </a:rPr>
              <a:t>Köln Hürth </a:t>
            </a:r>
          </a:p>
          <a:p>
            <a:pPr marL="12700">
              <a:lnSpc>
                <a:spcPct val="100000"/>
              </a:lnSpc>
              <a:spcBef>
                <a:spcPts val="340"/>
              </a:spcBef>
            </a:pPr>
            <a:r>
              <a:rPr lang="de-DE" sz="2400" spc="15" dirty="0">
                <a:solidFill>
                  <a:schemeClr val="tx1"/>
                </a:solidFill>
                <a:latin typeface="+mn-lt"/>
                <a:cs typeface="Arial"/>
              </a:rPr>
              <a:t>Friedrich-Ebert-Str.</a:t>
            </a:r>
            <a:r>
              <a:rPr lang="de-DE" sz="2400" spc="15" baseline="0" dirty="0">
                <a:solidFill>
                  <a:schemeClr val="tx1"/>
                </a:solidFill>
                <a:latin typeface="+mn-lt"/>
                <a:cs typeface="Arial"/>
              </a:rPr>
              <a:t> </a:t>
            </a:r>
            <a:r>
              <a:rPr lang="de-DE" sz="2400" spc="15" dirty="0">
                <a:solidFill>
                  <a:schemeClr val="tx1"/>
                </a:solidFill>
                <a:latin typeface="+mn-lt"/>
                <a:cs typeface="Arial"/>
              </a:rPr>
              <a:t>11a</a:t>
            </a:r>
          </a:p>
          <a:p>
            <a:pPr marL="12700">
              <a:lnSpc>
                <a:spcPct val="100000"/>
              </a:lnSpc>
              <a:spcBef>
                <a:spcPts val="240"/>
              </a:spcBef>
            </a:pPr>
            <a:r>
              <a:rPr lang="de-DE" sz="2400" spc="15" dirty="0">
                <a:solidFill>
                  <a:schemeClr val="tx1"/>
                </a:solidFill>
                <a:latin typeface="+mn-lt"/>
                <a:cs typeface="Arial"/>
              </a:rPr>
              <a:t>50354 Hürth</a:t>
            </a:r>
          </a:p>
          <a:p>
            <a:pPr marL="12700">
              <a:lnSpc>
                <a:spcPct val="100000"/>
              </a:lnSpc>
              <a:spcBef>
                <a:spcPts val="240"/>
              </a:spcBef>
            </a:pPr>
            <a:endParaRPr lang="de-DE" sz="2400" spc="15" dirty="0">
              <a:solidFill>
                <a:schemeClr val="tx1"/>
              </a:solidFill>
              <a:latin typeface="+mn-lt"/>
              <a:cs typeface="Arial"/>
            </a:endParaRPr>
          </a:p>
          <a:p>
            <a:pPr marL="12700">
              <a:lnSpc>
                <a:spcPct val="100000"/>
              </a:lnSpc>
              <a:spcBef>
                <a:spcPts val="240"/>
              </a:spcBef>
            </a:pPr>
            <a:r>
              <a:rPr lang="de-DE" sz="2400" spc="-20" dirty="0">
                <a:solidFill>
                  <a:schemeClr val="tx1"/>
                </a:solidFill>
                <a:latin typeface="+mn-lt"/>
                <a:cs typeface="Arial"/>
              </a:rPr>
              <a:t>Tel	 </a:t>
            </a:r>
            <a:r>
              <a:rPr lang="de-DE" sz="2400" spc="10" dirty="0">
                <a:solidFill>
                  <a:schemeClr val="tx1"/>
                </a:solidFill>
                <a:latin typeface="+mn-lt"/>
                <a:cs typeface="Arial"/>
              </a:rPr>
              <a:t>+49 2233 9723 0</a:t>
            </a:r>
            <a:endParaRPr lang="de-DE" sz="2400" dirty="0">
              <a:solidFill>
                <a:schemeClr val="tx1"/>
              </a:solidFill>
              <a:latin typeface="+mn-lt"/>
              <a:cs typeface="Arial"/>
            </a:endParaRPr>
          </a:p>
          <a:p>
            <a:pPr marL="12700">
              <a:lnSpc>
                <a:spcPct val="100000"/>
              </a:lnSpc>
              <a:spcBef>
                <a:spcPts val="240"/>
              </a:spcBef>
              <a:tabLst>
                <a:tab pos="1007110" algn="l"/>
              </a:tabLst>
            </a:pPr>
            <a:r>
              <a:rPr lang="de-DE" sz="2400" spc="10" dirty="0">
                <a:solidFill>
                  <a:schemeClr val="tx1"/>
                </a:solidFill>
                <a:latin typeface="+mn-lt"/>
                <a:cs typeface="Arial"/>
              </a:rPr>
              <a:t>Fax	+49 2233 9723 199</a:t>
            </a:r>
            <a:endParaRPr lang="de-DE" sz="2400" dirty="0">
              <a:solidFill>
                <a:schemeClr val="tx1"/>
              </a:solidFill>
              <a:latin typeface="+mn-lt"/>
              <a:cs typeface="Arial"/>
            </a:endParaRPr>
          </a:p>
          <a:p>
            <a:pPr marL="12700" marR="473075">
              <a:lnSpc>
                <a:spcPct val="109100"/>
              </a:lnSpc>
              <a:spcBef>
                <a:spcPts val="1880"/>
              </a:spcBef>
            </a:pPr>
            <a:r>
              <a:rPr lang="de-DE" sz="2400" spc="20" dirty="0">
                <a:solidFill>
                  <a:schemeClr val="tx1"/>
                </a:solidFill>
                <a:latin typeface="+mn-lt"/>
                <a:cs typeface="Arial"/>
                <a:hlinkClick r:id="rId3">
                  <a:extLst>
                    <a:ext uri="{A12FA001-AC4F-418D-AE19-62706E023703}">
                      <ahyp:hlinkClr xmlns:ahyp="http://schemas.microsoft.com/office/drawing/2018/hyperlinkcolor" val="tx"/>
                    </a:ext>
                  </a:extLst>
                </a:hlinkClick>
              </a:rPr>
              <a:t>huerth@</a:t>
            </a:r>
            <a:r>
              <a:rPr lang="de-DE" sz="2400" spc="10" dirty="0">
                <a:solidFill>
                  <a:schemeClr val="tx1"/>
                </a:solidFill>
                <a:latin typeface="+mn-lt"/>
                <a:cs typeface="Arial"/>
                <a:hlinkClick r:id="rId3">
                  <a:extLst>
                    <a:ext uri="{A12FA001-AC4F-418D-AE19-62706E023703}">
                      <ahyp:hlinkClr xmlns:ahyp="http://schemas.microsoft.com/office/drawing/2018/hyperlinkcolor" val="tx"/>
                    </a:ext>
                  </a:extLst>
                </a:hlinkClick>
              </a:rPr>
              <a:t>oberbergkliniken.de</a:t>
            </a:r>
            <a:r>
              <a:rPr lang="de-DE" sz="2400" spc="10" dirty="0">
                <a:solidFill>
                  <a:schemeClr val="tx1"/>
                </a:solidFill>
                <a:latin typeface="+mn-lt"/>
                <a:cs typeface="Arial"/>
              </a:rPr>
              <a:t> </a:t>
            </a:r>
            <a:r>
              <a:rPr lang="de-DE" sz="2400" spc="10" dirty="0">
                <a:solidFill>
                  <a:schemeClr val="tx1"/>
                </a:solidFill>
                <a:latin typeface="+mn-lt"/>
                <a:cs typeface="Arial"/>
                <a:hlinkClick r:id="rId4">
                  <a:extLst>
                    <a:ext uri="{A12FA001-AC4F-418D-AE19-62706E023703}">
                      <ahyp:hlinkClr xmlns:ahyp="http://schemas.microsoft.com/office/drawing/2018/hyperlinkcolor" val="tx"/>
                    </a:ext>
                  </a:extLst>
                </a:hlinkClick>
              </a:rPr>
              <a:t>www.oberbergkliniken.de</a:t>
            </a:r>
            <a:endParaRPr lang="de-DE" sz="2400" spc="10" dirty="0">
              <a:solidFill>
                <a:schemeClr val="tx1"/>
              </a:solidFill>
              <a:latin typeface="+mn-lt"/>
              <a:cs typeface="Arial"/>
            </a:endParaRPr>
          </a:p>
        </p:txBody>
      </p:sp>
    </p:spTree>
    <p:extLst>
      <p:ext uri="{BB962C8B-B14F-4D97-AF65-F5344CB8AC3E}">
        <p14:creationId xmlns:p14="http://schemas.microsoft.com/office/powerpoint/2010/main" val="35451075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nde_Rhein Jura">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78D2461-2E18-6F42-AEDC-162178154D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425095" y="1943552"/>
            <a:ext cx="3461952" cy="971776"/>
          </a:xfrm>
          <a:prstGeom prst="rect">
            <a:avLst/>
          </a:prstGeom>
        </p:spPr>
      </p:pic>
      <p:sp>
        <p:nvSpPr>
          <p:cNvPr id="13" name="TextBox 12">
            <a:extLst>
              <a:ext uri="{FF2B5EF4-FFF2-40B4-BE49-F238E27FC236}">
                <a16:creationId xmlns:a16="http://schemas.microsoft.com/office/drawing/2014/main" id="{7BCF4669-2B64-914E-92CE-99E2EEF50362}"/>
              </a:ext>
            </a:extLst>
          </p:cNvPr>
          <p:cNvSpPr txBox="1"/>
          <p:nvPr userDrawn="1"/>
        </p:nvSpPr>
        <p:spPr>
          <a:xfrm>
            <a:off x="6096000" y="2098724"/>
            <a:ext cx="6175022" cy="3485313"/>
          </a:xfrm>
          <a:prstGeom prst="rect">
            <a:avLst/>
          </a:prstGeom>
          <a:noFill/>
        </p:spPr>
        <p:txBody>
          <a:bodyPr wrap="square" rtlCol="0">
            <a:spAutoFit/>
          </a:bodyPr>
          <a:lstStyle/>
          <a:p>
            <a:pPr marL="12700">
              <a:lnSpc>
                <a:spcPct val="100000"/>
              </a:lnSpc>
              <a:spcBef>
                <a:spcPts val="340"/>
              </a:spcBef>
            </a:pPr>
            <a:r>
              <a:rPr lang="de-DE" sz="2400" b="1" spc="15" dirty="0" err="1">
                <a:solidFill>
                  <a:schemeClr val="tx1"/>
                </a:solidFill>
                <a:latin typeface="+mn-lt"/>
                <a:cs typeface="Arial"/>
              </a:rPr>
              <a:t>Oberberg</a:t>
            </a:r>
            <a:r>
              <a:rPr lang="de-DE" sz="2400" b="1" spc="40" dirty="0">
                <a:solidFill>
                  <a:schemeClr val="tx1"/>
                </a:solidFill>
                <a:latin typeface="+mn-lt"/>
                <a:cs typeface="Arial"/>
              </a:rPr>
              <a:t> </a:t>
            </a:r>
            <a:r>
              <a:rPr lang="de-DE" sz="2400" b="1" spc="20" dirty="0">
                <a:solidFill>
                  <a:schemeClr val="tx1"/>
                </a:solidFill>
                <a:latin typeface="+mn-lt"/>
                <a:cs typeface="Arial"/>
              </a:rPr>
              <a:t>Fachklinik Rhein-Jura</a:t>
            </a:r>
            <a:endParaRPr lang="de-DE" sz="2400" dirty="0">
              <a:solidFill>
                <a:schemeClr val="tx1"/>
              </a:solidFill>
              <a:latin typeface="+mn-lt"/>
              <a:cs typeface="Arial"/>
            </a:endParaRPr>
          </a:p>
          <a:p>
            <a:pPr marL="12700">
              <a:lnSpc>
                <a:spcPct val="100000"/>
              </a:lnSpc>
              <a:spcBef>
                <a:spcPts val="240"/>
              </a:spcBef>
            </a:pPr>
            <a:r>
              <a:rPr lang="de-DE" sz="2400" spc="15" dirty="0">
                <a:solidFill>
                  <a:schemeClr val="tx1"/>
                </a:solidFill>
                <a:latin typeface="+mn-lt"/>
                <a:cs typeface="Arial"/>
              </a:rPr>
              <a:t>Schneckenhalde 13</a:t>
            </a:r>
          </a:p>
          <a:p>
            <a:pPr marL="12700">
              <a:lnSpc>
                <a:spcPct val="100000"/>
              </a:lnSpc>
              <a:spcBef>
                <a:spcPts val="240"/>
              </a:spcBef>
            </a:pPr>
            <a:r>
              <a:rPr lang="de-DE" sz="2400" spc="15" dirty="0">
                <a:solidFill>
                  <a:schemeClr val="tx1"/>
                </a:solidFill>
                <a:latin typeface="+mn-lt"/>
                <a:cs typeface="Arial"/>
              </a:rPr>
              <a:t>79713 Bad Säckingen</a:t>
            </a:r>
          </a:p>
          <a:p>
            <a:pPr marL="12700">
              <a:lnSpc>
                <a:spcPct val="100000"/>
              </a:lnSpc>
              <a:spcBef>
                <a:spcPts val="240"/>
              </a:spcBef>
            </a:pPr>
            <a:endParaRPr lang="de-DE" sz="2400" spc="15" dirty="0">
              <a:solidFill>
                <a:schemeClr val="tx1"/>
              </a:solidFill>
              <a:latin typeface="+mn-lt"/>
              <a:cs typeface="Arial"/>
            </a:endParaRPr>
          </a:p>
          <a:p>
            <a:pPr marL="12700" marR="0" lvl="0" indent="0" algn="l" defTabSz="914400" rtl="0" eaLnBrk="1" fontAlgn="auto" latinLnBrk="0" hangingPunct="1">
              <a:lnSpc>
                <a:spcPct val="100000"/>
              </a:lnSpc>
              <a:spcBef>
                <a:spcPts val="240"/>
              </a:spcBef>
              <a:spcAft>
                <a:spcPts val="0"/>
              </a:spcAft>
              <a:buClrTx/>
              <a:buSzTx/>
              <a:buFontTx/>
              <a:buNone/>
              <a:tabLst/>
              <a:defRPr/>
            </a:pPr>
            <a:r>
              <a:rPr lang="de-DE" sz="2400" b="0" spc="-20" dirty="0">
                <a:solidFill>
                  <a:schemeClr val="tx1"/>
                </a:solidFill>
                <a:latin typeface="+mn-lt"/>
                <a:cs typeface="Arial"/>
              </a:rPr>
              <a:t>Tel	 </a:t>
            </a:r>
            <a:r>
              <a:rPr lang="de-DE" sz="2400" b="0" i="0" u="none" strike="noStrike" kern="1200" cap="all" dirty="0">
                <a:solidFill>
                  <a:schemeClr val="tx1"/>
                </a:solidFill>
                <a:effectLst/>
                <a:latin typeface="+mn-lt"/>
                <a:ea typeface="+mn-ea"/>
                <a:cs typeface="+mn-cs"/>
              </a:rPr>
              <a:t>+49 7761 5600 0</a:t>
            </a:r>
            <a:endParaRPr lang="de-DE" sz="2400" b="0" dirty="0">
              <a:solidFill>
                <a:schemeClr val="tx1"/>
              </a:solidFill>
              <a:latin typeface="+mn-lt"/>
              <a:cs typeface="Arial"/>
            </a:endParaRPr>
          </a:p>
          <a:p>
            <a:pPr marL="12700" marR="0" lvl="0" indent="0" algn="l" defTabSz="914400" rtl="0" eaLnBrk="1" fontAlgn="auto" latinLnBrk="0" hangingPunct="1">
              <a:lnSpc>
                <a:spcPct val="100000"/>
              </a:lnSpc>
              <a:spcBef>
                <a:spcPts val="240"/>
              </a:spcBef>
              <a:spcAft>
                <a:spcPts val="0"/>
              </a:spcAft>
              <a:buClrTx/>
              <a:buSzTx/>
              <a:buFontTx/>
              <a:buNone/>
              <a:tabLst/>
              <a:defRPr/>
            </a:pPr>
            <a:r>
              <a:rPr lang="de-DE" sz="2400" spc="10" dirty="0">
                <a:solidFill>
                  <a:schemeClr val="tx1"/>
                </a:solidFill>
                <a:latin typeface="+mn-lt"/>
                <a:cs typeface="Arial"/>
              </a:rPr>
              <a:t>Fax	 </a:t>
            </a:r>
            <a:r>
              <a:rPr lang="de-DE" sz="2400" b="0" i="0" u="none" strike="noStrike" kern="1200" cap="all" dirty="0">
                <a:solidFill>
                  <a:schemeClr val="tx1"/>
                </a:solidFill>
                <a:effectLst/>
                <a:latin typeface="+mn-lt"/>
                <a:ea typeface="+mn-ea"/>
                <a:cs typeface="+mn-cs"/>
              </a:rPr>
              <a:t>+49 7761 5600 105</a:t>
            </a:r>
            <a:endParaRPr lang="de-DE" sz="2400" b="0" dirty="0">
              <a:solidFill>
                <a:schemeClr val="tx1"/>
              </a:solidFill>
              <a:latin typeface="+mn-lt"/>
              <a:cs typeface="Arial"/>
            </a:endParaRPr>
          </a:p>
          <a:p>
            <a:pPr marL="12700" marR="473075">
              <a:lnSpc>
                <a:spcPct val="109100"/>
              </a:lnSpc>
              <a:spcBef>
                <a:spcPts val="1880"/>
              </a:spcBef>
            </a:pPr>
            <a:r>
              <a:rPr lang="de-DE" sz="2400" spc="20" dirty="0">
                <a:solidFill>
                  <a:schemeClr val="tx1"/>
                </a:solidFill>
                <a:latin typeface="+mn-lt"/>
                <a:cs typeface="Arial"/>
                <a:hlinkClick r:id="rId3">
                  <a:extLst>
                    <a:ext uri="{A12FA001-AC4F-418D-AE19-62706E023703}">
                      <ahyp:hlinkClr xmlns:ahyp="http://schemas.microsoft.com/office/drawing/2018/hyperlinkcolor" val="tx"/>
                    </a:ext>
                  </a:extLst>
                </a:hlinkClick>
              </a:rPr>
              <a:t>rheinjura@</a:t>
            </a:r>
            <a:r>
              <a:rPr lang="de-DE" sz="2400" spc="10" dirty="0">
                <a:solidFill>
                  <a:schemeClr val="tx1"/>
                </a:solidFill>
                <a:latin typeface="+mn-lt"/>
                <a:cs typeface="Arial"/>
                <a:hlinkClick r:id="rId3">
                  <a:extLst>
                    <a:ext uri="{A12FA001-AC4F-418D-AE19-62706E023703}">
                      <ahyp:hlinkClr xmlns:ahyp="http://schemas.microsoft.com/office/drawing/2018/hyperlinkcolor" val="tx"/>
                    </a:ext>
                  </a:extLst>
                </a:hlinkClick>
              </a:rPr>
              <a:t>oberbergkliniken.de</a:t>
            </a:r>
            <a:r>
              <a:rPr lang="de-DE" sz="2400" spc="10" dirty="0">
                <a:solidFill>
                  <a:schemeClr val="tx1"/>
                </a:solidFill>
                <a:latin typeface="+mn-lt"/>
                <a:cs typeface="Arial"/>
              </a:rPr>
              <a:t> </a:t>
            </a:r>
            <a:r>
              <a:rPr lang="de-DE" sz="2400" spc="10" dirty="0">
                <a:solidFill>
                  <a:schemeClr val="tx1"/>
                </a:solidFill>
                <a:latin typeface="+mn-lt"/>
                <a:cs typeface="Arial"/>
                <a:hlinkClick r:id="rId4">
                  <a:extLst>
                    <a:ext uri="{A12FA001-AC4F-418D-AE19-62706E023703}">
                      <ahyp:hlinkClr xmlns:ahyp="http://schemas.microsoft.com/office/drawing/2018/hyperlinkcolor" val="tx"/>
                    </a:ext>
                  </a:extLst>
                </a:hlinkClick>
              </a:rPr>
              <a:t>www.oberbergkliniken.de</a:t>
            </a:r>
            <a:endParaRPr lang="de-DE" sz="2400" spc="10" dirty="0">
              <a:solidFill>
                <a:schemeClr val="tx1"/>
              </a:solidFill>
              <a:latin typeface="+mn-lt"/>
              <a:cs typeface="Arial"/>
            </a:endParaRPr>
          </a:p>
        </p:txBody>
      </p:sp>
    </p:spTree>
    <p:extLst>
      <p:ext uri="{BB962C8B-B14F-4D97-AF65-F5344CB8AC3E}">
        <p14:creationId xmlns:p14="http://schemas.microsoft.com/office/powerpoint/2010/main" val="18493060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Ende_Scheidegg">
    <p:spTree>
      <p:nvGrpSpPr>
        <p:cNvPr id="1" name=""/>
        <p:cNvGrpSpPr/>
        <p:nvPr/>
      </p:nvGrpSpPr>
      <p:grpSpPr>
        <a:xfrm>
          <a:off x="0" y="0"/>
          <a:ext cx="0" cy="0"/>
          <a:chOff x="0" y="0"/>
          <a:chExt cx="0" cy="0"/>
        </a:xfrm>
      </p:grpSpPr>
      <p:pic>
        <p:nvPicPr>
          <p:cNvPr id="3" name="Grafik 2" descr="Ein Bild, das Blume enthält.&#10;&#10;Automatisch generierte Beschreibung">
            <a:extLst>
              <a:ext uri="{FF2B5EF4-FFF2-40B4-BE49-F238E27FC236}">
                <a16:creationId xmlns:a16="http://schemas.microsoft.com/office/drawing/2014/main" id="{D4AB4A6F-817B-495A-B20A-2A12C163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63" y="535259"/>
            <a:ext cx="6250222" cy="3906719"/>
          </a:xfrm>
          <a:prstGeom prst="rect">
            <a:avLst/>
          </a:prstGeom>
        </p:spPr>
      </p:pic>
      <p:sp>
        <p:nvSpPr>
          <p:cNvPr id="13" name="TextBox 12">
            <a:extLst>
              <a:ext uri="{FF2B5EF4-FFF2-40B4-BE49-F238E27FC236}">
                <a16:creationId xmlns:a16="http://schemas.microsoft.com/office/drawing/2014/main" id="{7BCF4669-2B64-914E-92CE-99E2EEF50362}"/>
              </a:ext>
            </a:extLst>
          </p:cNvPr>
          <p:cNvSpPr txBox="1"/>
          <p:nvPr userDrawn="1"/>
        </p:nvSpPr>
        <p:spPr>
          <a:xfrm>
            <a:off x="6096000" y="2098724"/>
            <a:ext cx="6175022" cy="4003660"/>
          </a:xfrm>
          <a:prstGeom prst="rect">
            <a:avLst/>
          </a:prstGeom>
          <a:noFill/>
        </p:spPr>
        <p:txBody>
          <a:bodyPr wrap="square" rtlCol="0">
            <a:spAutoFit/>
          </a:bodyPr>
          <a:lstStyle/>
          <a:p>
            <a:pPr marL="12700">
              <a:lnSpc>
                <a:spcPct val="100000"/>
              </a:lnSpc>
              <a:spcBef>
                <a:spcPts val="340"/>
              </a:spcBef>
            </a:pPr>
            <a:r>
              <a:rPr lang="de-DE" sz="2400" b="1" spc="15" dirty="0">
                <a:solidFill>
                  <a:schemeClr val="tx1"/>
                </a:solidFill>
                <a:latin typeface="+mn-lt"/>
                <a:cs typeface="Arial"/>
              </a:rPr>
              <a:t>Oberberg</a:t>
            </a:r>
            <a:r>
              <a:rPr lang="de-DE" sz="2400" b="1" spc="40" dirty="0">
                <a:solidFill>
                  <a:schemeClr val="tx1"/>
                </a:solidFill>
                <a:latin typeface="+mn-lt"/>
                <a:cs typeface="Arial"/>
              </a:rPr>
              <a:t> </a:t>
            </a:r>
            <a:r>
              <a:rPr lang="de-DE" sz="2400" b="1" spc="20" dirty="0">
                <a:solidFill>
                  <a:schemeClr val="tx1"/>
                </a:solidFill>
                <a:latin typeface="+mn-lt"/>
                <a:cs typeface="Arial"/>
              </a:rPr>
              <a:t>Fachklinik </a:t>
            </a:r>
          </a:p>
          <a:p>
            <a:pPr marL="12700">
              <a:lnSpc>
                <a:spcPct val="100000"/>
              </a:lnSpc>
              <a:spcBef>
                <a:spcPts val="340"/>
              </a:spcBef>
            </a:pPr>
            <a:r>
              <a:rPr lang="de-DE" sz="2400" b="1" spc="20" dirty="0">
                <a:solidFill>
                  <a:schemeClr val="tx1"/>
                </a:solidFill>
                <a:latin typeface="+mn-lt"/>
                <a:cs typeface="Arial"/>
              </a:rPr>
              <a:t>Scheidegg im Allgäu</a:t>
            </a:r>
            <a:endParaRPr lang="de-DE" sz="2400" dirty="0">
              <a:solidFill>
                <a:schemeClr val="tx1"/>
              </a:solidFill>
              <a:latin typeface="+mn-lt"/>
              <a:cs typeface="Arial"/>
            </a:endParaRPr>
          </a:p>
          <a:p>
            <a:pPr marL="12700">
              <a:lnSpc>
                <a:spcPct val="100000"/>
              </a:lnSpc>
              <a:spcBef>
                <a:spcPts val="240"/>
              </a:spcBef>
            </a:pPr>
            <a:r>
              <a:rPr lang="de-DE" sz="2400" spc="15" dirty="0">
                <a:solidFill>
                  <a:schemeClr val="tx1"/>
                </a:solidFill>
                <a:latin typeface="+mn-lt"/>
                <a:cs typeface="Arial"/>
              </a:rPr>
              <a:t>Kurstraße 16</a:t>
            </a:r>
          </a:p>
          <a:p>
            <a:pPr marL="12700">
              <a:lnSpc>
                <a:spcPct val="100000"/>
              </a:lnSpc>
              <a:spcBef>
                <a:spcPts val="240"/>
              </a:spcBef>
            </a:pPr>
            <a:r>
              <a:rPr lang="de-DE" sz="2400" spc="15" dirty="0">
                <a:solidFill>
                  <a:schemeClr val="tx1"/>
                </a:solidFill>
                <a:latin typeface="+mn-lt"/>
                <a:cs typeface="Arial"/>
              </a:rPr>
              <a:t>88175 Scheidegg</a:t>
            </a:r>
          </a:p>
          <a:p>
            <a:pPr marL="12700">
              <a:lnSpc>
                <a:spcPct val="100000"/>
              </a:lnSpc>
              <a:spcBef>
                <a:spcPts val="240"/>
              </a:spcBef>
            </a:pPr>
            <a:endParaRPr lang="de-DE" sz="2400" spc="15" dirty="0">
              <a:solidFill>
                <a:schemeClr val="tx1"/>
              </a:solidFill>
              <a:latin typeface="+mn-lt"/>
              <a:cs typeface="Arial"/>
            </a:endParaRPr>
          </a:p>
          <a:p>
            <a:pPr marL="12700" marR="0" lvl="0" indent="0" algn="l" defTabSz="914400" rtl="0" eaLnBrk="1" fontAlgn="auto" latinLnBrk="0" hangingPunct="1">
              <a:lnSpc>
                <a:spcPct val="100000"/>
              </a:lnSpc>
              <a:spcBef>
                <a:spcPts val="240"/>
              </a:spcBef>
              <a:spcAft>
                <a:spcPts val="0"/>
              </a:spcAft>
              <a:buClrTx/>
              <a:buSzTx/>
              <a:buFontTx/>
              <a:buNone/>
              <a:tabLst/>
              <a:defRPr/>
            </a:pPr>
            <a:r>
              <a:rPr lang="de-DE" sz="2400" b="0" spc="-20" dirty="0">
                <a:solidFill>
                  <a:schemeClr val="tx1"/>
                </a:solidFill>
                <a:latin typeface="+mn-lt"/>
                <a:cs typeface="Arial"/>
              </a:rPr>
              <a:t>Tel	 </a:t>
            </a:r>
            <a:r>
              <a:rPr lang="de-DE" sz="2400" b="0" i="0" u="none" strike="noStrike" kern="1200" cap="all" dirty="0">
                <a:solidFill>
                  <a:schemeClr val="tx1"/>
                </a:solidFill>
                <a:effectLst/>
                <a:latin typeface="+mn-lt"/>
                <a:ea typeface="+mn-ea"/>
                <a:cs typeface="+mn-cs"/>
              </a:rPr>
              <a:t>+49 8381 802 411</a:t>
            </a:r>
          </a:p>
          <a:p>
            <a:pPr marL="12700" marR="0" lvl="0" indent="0" algn="l" defTabSz="914400" rtl="0" eaLnBrk="1" fontAlgn="auto" latinLnBrk="0" hangingPunct="1">
              <a:lnSpc>
                <a:spcPct val="100000"/>
              </a:lnSpc>
              <a:spcBef>
                <a:spcPts val="240"/>
              </a:spcBef>
              <a:spcAft>
                <a:spcPts val="0"/>
              </a:spcAft>
              <a:buClrTx/>
              <a:buSzTx/>
              <a:buFontTx/>
              <a:buNone/>
              <a:tabLst/>
              <a:defRPr/>
            </a:pPr>
            <a:r>
              <a:rPr lang="de-DE" sz="2400" spc="10" dirty="0">
                <a:solidFill>
                  <a:schemeClr val="tx1"/>
                </a:solidFill>
                <a:latin typeface="+mn-lt"/>
                <a:cs typeface="Arial"/>
              </a:rPr>
              <a:t>Fax	 </a:t>
            </a:r>
            <a:r>
              <a:rPr lang="de-DE" sz="2400" b="0" i="0" u="none" strike="noStrike" kern="1200" cap="all" dirty="0">
                <a:solidFill>
                  <a:schemeClr val="tx1"/>
                </a:solidFill>
                <a:effectLst/>
                <a:latin typeface="+mn-lt"/>
                <a:ea typeface="+mn-ea"/>
                <a:cs typeface="+mn-cs"/>
              </a:rPr>
              <a:t>+49 8381 802 484</a:t>
            </a:r>
          </a:p>
          <a:p>
            <a:pPr marL="12700" marR="0" lvl="0" indent="0" algn="l" defTabSz="914400" rtl="0" eaLnBrk="1" fontAlgn="auto" latinLnBrk="0" hangingPunct="1">
              <a:lnSpc>
                <a:spcPct val="100000"/>
              </a:lnSpc>
              <a:spcBef>
                <a:spcPts val="240"/>
              </a:spcBef>
              <a:spcAft>
                <a:spcPts val="0"/>
              </a:spcAft>
              <a:buClrTx/>
              <a:buSzTx/>
              <a:buFontTx/>
              <a:buNone/>
              <a:tabLst/>
              <a:defRPr/>
            </a:pPr>
            <a:endParaRPr lang="de-DE" sz="2400" b="0" i="0" u="none" strike="noStrike" kern="1200" cap="all" dirty="0">
              <a:solidFill>
                <a:schemeClr val="tx1"/>
              </a:solidFill>
              <a:effectLst/>
              <a:latin typeface="+mn-lt"/>
              <a:ea typeface="+mn-ea"/>
              <a:cs typeface="+mn-cs"/>
            </a:endParaRPr>
          </a:p>
          <a:p>
            <a:pPr marL="12700" marR="0" lvl="0" indent="0" algn="l" defTabSz="914400" rtl="0" eaLnBrk="1" fontAlgn="auto" latinLnBrk="0" hangingPunct="1">
              <a:lnSpc>
                <a:spcPct val="100000"/>
              </a:lnSpc>
              <a:spcBef>
                <a:spcPts val="240"/>
              </a:spcBef>
              <a:spcAft>
                <a:spcPts val="0"/>
              </a:spcAft>
              <a:buClrTx/>
              <a:buSzTx/>
              <a:buFontTx/>
              <a:buNone/>
              <a:tabLst/>
              <a:defRPr/>
            </a:pPr>
            <a:r>
              <a:rPr lang="de-DE" sz="2400" spc="20" dirty="0">
                <a:solidFill>
                  <a:schemeClr val="tx1"/>
                </a:solidFill>
                <a:latin typeface="+mn-lt"/>
                <a:cs typeface="Arial"/>
                <a:hlinkClick r:id="rId3">
                  <a:extLst>
                    <a:ext uri="{A12FA001-AC4F-418D-AE19-62706E023703}">
                      <ahyp:hlinkClr xmlns:ahyp="http://schemas.microsoft.com/office/drawing/2018/hyperlinkcolor" val="tx"/>
                    </a:ext>
                  </a:extLst>
                </a:hlinkClick>
              </a:rPr>
              <a:t>scheidegg@</a:t>
            </a:r>
            <a:r>
              <a:rPr lang="de-DE" sz="2400" spc="10" dirty="0">
                <a:solidFill>
                  <a:schemeClr val="tx1"/>
                </a:solidFill>
                <a:latin typeface="+mn-lt"/>
                <a:cs typeface="Arial"/>
                <a:hlinkClick r:id="rId3">
                  <a:extLst>
                    <a:ext uri="{A12FA001-AC4F-418D-AE19-62706E023703}">
                      <ahyp:hlinkClr xmlns:ahyp="http://schemas.microsoft.com/office/drawing/2018/hyperlinkcolor" val="tx"/>
                    </a:ext>
                  </a:extLst>
                </a:hlinkClick>
              </a:rPr>
              <a:t>oberbergkliniken.de</a:t>
            </a:r>
            <a:r>
              <a:rPr lang="de-DE" sz="2400" spc="10" dirty="0">
                <a:solidFill>
                  <a:schemeClr val="tx1"/>
                </a:solidFill>
                <a:latin typeface="+mn-lt"/>
                <a:cs typeface="Arial"/>
              </a:rPr>
              <a:t> </a:t>
            </a:r>
            <a:r>
              <a:rPr lang="de-DE" sz="2400" spc="10" dirty="0">
                <a:solidFill>
                  <a:schemeClr val="tx1"/>
                </a:solidFill>
                <a:latin typeface="+mn-lt"/>
                <a:cs typeface="Arial"/>
                <a:hlinkClick r:id="rId4">
                  <a:extLst>
                    <a:ext uri="{A12FA001-AC4F-418D-AE19-62706E023703}">
                      <ahyp:hlinkClr xmlns:ahyp="http://schemas.microsoft.com/office/drawing/2018/hyperlinkcolor" val="tx"/>
                    </a:ext>
                  </a:extLst>
                </a:hlinkClick>
              </a:rPr>
              <a:t>www.oberbergkliniken.de</a:t>
            </a:r>
            <a:endParaRPr lang="de-DE" sz="2400" spc="10" dirty="0">
              <a:solidFill>
                <a:schemeClr val="tx1"/>
              </a:solidFill>
              <a:latin typeface="+mn-lt"/>
              <a:cs typeface="Arial"/>
            </a:endParaRPr>
          </a:p>
        </p:txBody>
      </p:sp>
    </p:spTree>
    <p:extLst>
      <p:ext uri="{BB962C8B-B14F-4D97-AF65-F5344CB8AC3E}">
        <p14:creationId xmlns:p14="http://schemas.microsoft.com/office/powerpoint/2010/main" val="1175450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_Kaarst">
    <p:bg>
      <p:bgPr>
        <a:solidFill>
          <a:schemeClr val="bg1"/>
        </a:solidFill>
        <a:effectLst/>
      </p:bgPr>
    </p:bg>
    <p:spTree>
      <p:nvGrpSpPr>
        <p:cNvPr id="1" name=""/>
        <p:cNvGrpSpPr/>
        <p:nvPr/>
      </p:nvGrpSpPr>
      <p:grpSpPr>
        <a:xfrm>
          <a:off x="0" y="0"/>
          <a:ext cx="0" cy="0"/>
          <a:chOff x="0" y="0"/>
          <a:chExt cx="0" cy="0"/>
        </a:xfrm>
      </p:grpSpPr>
      <p:pic>
        <p:nvPicPr>
          <p:cNvPr id="7" name="Grafik 6" descr="Ein Bild, das Blume, Laptop enthält.&#10;&#10;Automatisch generierte Beschreibung">
            <a:extLst>
              <a:ext uri="{FF2B5EF4-FFF2-40B4-BE49-F238E27FC236}">
                <a16:creationId xmlns:a16="http://schemas.microsoft.com/office/drawing/2014/main" id="{8375D62C-41C2-46A6-9643-E2EA252620B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790039" y="671051"/>
            <a:ext cx="2827734" cy="892278"/>
          </a:xfrm>
          <a:prstGeom prst="rect">
            <a:avLst/>
          </a:prstGeom>
        </p:spPr>
      </p:pic>
      <p:sp>
        <p:nvSpPr>
          <p:cNvPr id="14" name="object 15">
            <a:extLst>
              <a:ext uri="{FF2B5EF4-FFF2-40B4-BE49-F238E27FC236}">
                <a16:creationId xmlns:a16="http://schemas.microsoft.com/office/drawing/2014/main" id="{08284673-443D-184B-B102-A4222C8AFD35}"/>
              </a:ext>
            </a:extLst>
          </p:cNvPr>
          <p:cNvSpPr txBox="1">
            <a:spLocks noGrp="1"/>
          </p:cNvSpPr>
          <p:nvPr>
            <p:ph type="title"/>
          </p:nvPr>
        </p:nvSpPr>
        <p:spPr>
          <a:xfrm>
            <a:off x="932299" y="2488323"/>
            <a:ext cx="10360136" cy="536044"/>
          </a:xfrm>
          <a:prstGeom prst="rect">
            <a:avLst/>
          </a:prstGeom>
        </p:spPr>
        <p:txBody>
          <a:bodyPr vert="horz" wrap="square" lIns="0" tIns="12700" rIns="0" bIns="0" rtlCol="0">
            <a:spAutoFit/>
          </a:bodyPr>
          <a:lstStyle>
            <a:lvl1pPr>
              <a:defRPr sz="3400"/>
            </a:lvl1pPr>
          </a:lstStyle>
          <a:p>
            <a:pPr marL="12700" marR="5080">
              <a:lnSpc>
                <a:spcPct val="100000"/>
              </a:lnSpc>
              <a:spcBef>
                <a:spcPts val="100"/>
              </a:spcBef>
            </a:pPr>
            <a:r>
              <a:rPr lang="en-GB" spc="20" dirty="0"/>
              <a:t>Click to edit Master title style</a:t>
            </a:r>
            <a:endParaRPr spc="30" dirty="0"/>
          </a:p>
        </p:txBody>
      </p:sp>
      <p:sp>
        <p:nvSpPr>
          <p:cNvPr id="25" name="Text Placeholder 6">
            <a:extLst>
              <a:ext uri="{FF2B5EF4-FFF2-40B4-BE49-F238E27FC236}">
                <a16:creationId xmlns:a16="http://schemas.microsoft.com/office/drawing/2014/main" id="{B02C7D4C-2D1C-B944-91D5-74F2F2DFAFF1}"/>
              </a:ext>
            </a:extLst>
          </p:cNvPr>
          <p:cNvSpPr>
            <a:spLocks noGrp="1"/>
          </p:cNvSpPr>
          <p:nvPr>
            <p:ph type="body" sz="quarter" idx="10" hasCustomPrompt="1"/>
          </p:nvPr>
        </p:nvSpPr>
        <p:spPr>
          <a:xfrm>
            <a:off x="931862" y="3717099"/>
            <a:ext cx="10360135" cy="703262"/>
          </a:xfrm>
          <a:prstGeom prst="rect">
            <a:avLst/>
          </a:prstGeom>
        </p:spPr>
        <p:txBody>
          <a:bodyPr lIns="0"/>
          <a:lstStyle>
            <a:lvl1pPr>
              <a:defRPr sz="22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marL="12700">
              <a:lnSpc>
                <a:spcPct val="100000"/>
              </a:lnSpc>
              <a:spcBef>
                <a:spcPts val="100"/>
              </a:spcBef>
            </a:pPr>
            <a:r>
              <a:rPr lang="de-DE" sz="2200" spc="15">
                <a:latin typeface="Arial"/>
                <a:cs typeface="Arial"/>
              </a:rPr>
              <a:t>Hier steht eine Untertitelzeile </a:t>
            </a:r>
            <a:r>
              <a:rPr lang="de-DE" sz="2200" spc="10">
                <a:latin typeface="Arial"/>
                <a:cs typeface="Arial"/>
              </a:rPr>
              <a:t>des</a:t>
            </a:r>
            <a:r>
              <a:rPr lang="de-DE" sz="2200" spc="80">
                <a:latin typeface="Arial"/>
                <a:cs typeface="Arial"/>
              </a:rPr>
              <a:t> </a:t>
            </a:r>
            <a:r>
              <a:rPr lang="de-DE" sz="2200" spc="5">
                <a:latin typeface="Arial"/>
                <a:cs typeface="Arial"/>
              </a:rPr>
              <a:t>Titels</a:t>
            </a:r>
            <a:endParaRPr lang="de-DE" sz="2200">
              <a:latin typeface="Arial"/>
              <a:cs typeface="Arial"/>
            </a:endParaRPr>
          </a:p>
        </p:txBody>
      </p:sp>
      <p:sp>
        <p:nvSpPr>
          <p:cNvPr id="26" name="Text Placeholder 10">
            <a:extLst>
              <a:ext uri="{FF2B5EF4-FFF2-40B4-BE49-F238E27FC236}">
                <a16:creationId xmlns:a16="http://schemas.microsoft.com/office/drawing/2014/main" id="{75C8F07C-2860-C842-9CDE-3A2C7896EFAE}"/>
              </a:ext>
            </a:extLst>
          </p:cNvPr>
          <p:cNvSpPr>
            <a:spLocks noGrp="1"/>
          </p:cNvSpPr>
          <p:nvPr>
            <p:ph type="body" sz="quarter" idx="11" hasCustomPrompt="1"/>
          </p:nvPr>
        </p:nvSpPr>
        <p:spPr>
          <a:xfrm>
            <a:off x="931863" y="4612658"/>
            <a:ext cx="10360134" cy="630921"/>
          </a:xfrm>
          <a:prstGeom prst="rect">
            <a:avLst/>
          </a:prstGeom>
        </p:spPr>
        <p:txBody>
          <a:bodyPr lIns="0"/>
          <a:lstStyle>
            <a:lvl1pPr>
              <a:defRPr sz="1600">
                <a:latin typeface="Arial" panose="020B0604020202020204" pitchFamily="34" charset="0"/>
                <a:cs typeface="Arial" panose="020B0604020202020204" pitchFamily="34" charset="0"/>
              </a:defRPr>
            </a:lvl1pPr>
          </a:lstStyle>
          <a:p>
            <a:pPr lvl="0"/>
            <a:r>
              <a:rPr lang="de-DE"/>
              <a:t>Name, der vortragenden Person(en)</a:t>
            </a:r>
          </a:p>
          <a:p>
            <a:pPr lvl="0"/>
            <a:r>
              <a:rPr lang="de-DE"/>
              <a:t>Ort, Datum</a:t>
            </a:r>
          </a:p>
        </p:txBody>
      </p:sp>
      <p:pic>
        <p:nvPicPr>
          <p:cNvPr id="11" name="Bild" descr="Bild">
            <a:extLst>
              <a:ext uri="{FF2B5EF4-FFF2-40B4-BE49-F238E27FC236}">
                <a16:creationId xmlns:a16="http://schemas.microsoft.com/office/drawing/2014/main" id="{7AE25179-55FD-4617-BC51-1D3F06E75E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2285" y="6364754"/>
            <a:ext cx="1983758" cy="201517"/>
          </a:xfrm>
          <a:prstGeom prst="rect">
            <a:avLst/>
          </a:prstGeom>
          <a:ln w="12700">
            <a:miter lim="400000"/>
          </a:ln>
        </p:spPr>
      </p:pic>
    </p:spTree>
    <p:extLst>
      <p:ext uri="{BB962C8B-B14F-4D97-AF65-F5344CB8AC3E}">
        <p14:creationId xmlns:p14="http://schemas.microsoft.com/office/powerpoint/2010/main" val="37571216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Ende_Schwarzwa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78D2461-2E18-6F42-AEDC-162178154D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425095" y="1943552"/>
            <a:ext cx="3461952" cy="971776"/>
          </a:xfrm>
          <a:prstGeom prst="rect">
            <a:avLst/>
          </a:prstGeom>
        </p:spPr>
      </p:pic>
      <p:sp>
        <p:nvSpPr>
          <p:cNvPr id="11" name="TextBox 10">
            <a:extLst>
              <a:ext uri="{FF2B5EF4-FFF2-40B4-BE49-F238E27FC236}">
                <a16:creationId xmlns:a16="http://schemas.microsoft.com/office/drawing/2014/main" id="{D65E46B3-E36F-6545-A105-A1C77F4F8955}"/>
              </a:ext>
            </a:extLst>
          </p:cNvPr>
          <p:cNvSpPr txBox="1"/>
          <p:nvPr userDrawn="1"/>
        </p:nvSpPr>
        <p:spPr>
          <a:xfrm>
            <a:off x="6096000" y="2098724"/>
            <a:ext cx="5562396" cy="3454728"/>
          </a:xfrm>
          <a:prstGeom prst="rect">
            <a:avLst/>
          </a:prstGeom>
          <a:noFill/>
        </p:spPr>
        <p:txBody>
          <a:bodyPr wrap="square" rtlCol="0">
            <a:spAutoFit/>
          </a:bodyPr>
          <a:lstStyle/>
          <a:p>
            <a:pPr marL="12700">
              <a:lnSpc>
                <a:spcPct val="100000"/>
              </a:lnSpc>
              <a:spcBef>
                <a:spcPts val="340"/>
              </a:spcBef>
            </a:pPr>
            <a:r>
              <a:rPr lang="de-DE" sz="2400" b="1" spc="15" dirty="0">
                <a:solidFill>
                  <a:schemeClr val="tx1"/>
                </a:solidFill>
                <a:latin typeface="+mn-lt"/>
                <a:cs typeface="Arial"/>
              </a:rPr>
              <a:t>Oberberg</a:t>
            </a:r>
            <a:r>
              <a:rPr lang="de-DE" sz="2400" b="1" spc="40" dirty="0">
                <a:solidFill>
                  <a:schemeClr val="tx1"/>
                </a:solidFill>
                <a:latin typeface="+mn-lt"/>
                <a:cs typeface="Arial"/>
              </a:rPr>
              <a:t> </a:t>
            </a:r>
            <a:r>
              <a:rPr lang="de-DE" sz="2400" b="1" spc="20" dirty="0">
                <a:solidFill>
                  <a:schemeClr val="tx1"/>
                </a:solidFill>
                <a:latin typeface="+mn-lt"/>
                <a:cs typeface="Arial"/>
              </a:rPr>
              <a:t>Fachklinik Schwarzwald</a:t>
            </a:r>
            <a:endParaRPr lang="de-DE" sz="2400" dirty="0">
              <a:solidFill>
                <a:schemeClr val="tx1"/>
              </a:solidFill>
              <a:latin typeface="+mn-lt"/>
              <a:cs typeface="Arial"/>
            </a:endParaRPr>
          </a:p>
          <a:p>
            <a:pPr marL="12700">
              <a:lnSpc>
                <a:spcPct val="100000"/>
              </a:lnSpc>
              <a:spcBef>
                <a:spcPts val="240"/>
              </a:spcBef>
            </a:pPr>
            <a:r>
              <a:rPr lang="de-DE" sz="2400" spc="15" dirty="0">
                <a:solidFill>
                  <a:schemeClr val="tx1"/>
                </a:solidFill>
                <a:latin typeface="+mn-lt"/>
                <a:cs typeface="Arial"/>
              </a:rPr>
              <a:t>Oberberg 1</a:t>
            </a:r>
          </a:p>
          <a:p>
            <a:pPr marL="12700">
              <a:lnSpc>
                <a:spcPct val="100000"/>
              </a:lnSpc>
              <a:spcBef>
                <a:spcPts val="240"/>
              </a:spcBef>
            </a:pPr>
            <a:r>
              <a:rPr lang="de-DE" sz="2400" spc="15" dirty="0">
                <a:solidFill>
                  <a:schemeClr val="tx1"/>
                </a:solidFill>
                <a:latin typeface="+mn-lt"/>
                <a:cs typeface="Arial"/>
              </a:rPr>
              <a:t>78132 Hornberg</a:t>
            </a:r>
          </a:p>
          <a:p>
            <a:pPr marL="12700">
              <a:lnSpc>
                <a:spcPct val="100000"/>
              </a:lnSpc>
              <a:spcBef>
                <a:spcPts val="240"/>
              </a:spcBef>
            </a:pPr>
            <a:endParaRPr lang="de-DE" sz="2400" spc="15" dirty="0">
              <a:solidFill>
                <a:schemeClr val="tx1"/>
              </a:solidFill>
              <a:latin typeface="+mn-lt"/>
              <a:cs typeface="Arial"/>
            </a:endParaRPr>
          </a:p>
          <a:p>
            <a:pPr marL="12700">
              <a:lnSpc>
                <a:spcPct val="100000"/>
              </a:lnSpc>
              <a:spcBef>
                <a:spcPts val="240"/>
              </a:spcBef>
            </a:pPr>
            <a:r>
              <a:rPr lang="de-DE" sz="2400" spc="-20" dirty="0">
                <a:solidFill>
                  <a:schemeClr val="tx1"/>
                </a:solidFill>
                <a:latin typeface="+mn-lt"/>
                <a:cs typeface="Arial"/>
              </a:rPr>
              <a:t>Tel	 </a:t>
            </a:r>
            <a:r>
              <a:rPr lang="de-DE" sz="2400" spc="10" dirty="0">
                <a:solidFill>
                  <a:schemeClr val="tx1"/>
                </a:solidFill>
                <a:latin typeface="+mn-lt"/>
                <a:cs typeface="Arial"/>
              </a:rPr>
              <a:t>+49 7833 792 0</a:t>
            </a:r>
            <a:endParaRPr lang="de-DE" sz="2400" dirty="0">
              <a:solidFill>
                <a:schemeClr val="tx1"/>
              </a:solidFill>
              <a:latin typeface="+mn-lt"/>
              <a:cs typeface="Arial"/>
            </a:endParaRPr>
          </a:p>
          <a:p>
            <a:pPr marL="12700">
              <a:lnSpc>
                <a:spcPct val="100000"/>
              </a:lnSpc>
              <a:spcBef>
                <a:spcPts val="240"/>
              </a:spcBef>
              <a:tabLst>
                <a:tab pos="1007110" algn="l"/>
              </a:tabLst>
            </a:pPr>
            <a:r>
              <a:rPr lang="de-DE" sz="2400" spc="10" dirty="0">
                <a:solidFill>
                  <a:schemeClr val="tx1"/>
                </a:solidFill>
                <a:latin typeface="+mn-lt"/>
                <a:cs typeface="Arial"/>
              </a:rPr>
              <a:t>Fax	+49 7833 792 825</a:t>
            </a:r>
            <a:endParaRPr lang="de-DE" sz="2400" dirty="0">
              <a:solidFill>
                <a:schemeClr val="tx1"/>
              </a:solidFill>
              <a:latin typeface="+mn-lt"/>
              <a:cs typeface="Arial"/>
            </a:endParaRPr>
          </a:p>
          <a:p>
            <a:pPr marL="12700" marR="473075">
              <a:lnSpc>
                <a:spcPct val="109100"/>
              </a:lnSpc>
              <a:spcBef>
                <a:spcPts val="1880"/>
              </a:spcBef>
            </a:pPr>
            <a:r>
              <a:rPr lang="de-DE" sz="2400" spc="20" dirty="0">
                <a:solidFill>
                  <a:schemeClr val="tx1"/>
                </a:solidFill>
                <a:latin typeface="+mn-lt"/>
                <a:cs typeface="Arial"/>
                <a:hlinkClick r:id="rId3">
                  <a:extLst>
                    <a:ext uri="{A12FA001-AC4F-418D-AE19-62706E023703}">
                      <ahyp:hlinkClr xmlns:ahyp="http://schemas.microsoft.com/office/drawing/2018/hyperlinkcolor" val="tx"/>
                    </a:ext>
                  </a:extLst>
                </a:hlinkClick>
              </a:rPr>
              <a:t>schwarzwald@</a:t>
            </a:r>
            <a:r>
              <a:rPr lang="de-DE" sz="2400" spc="10" dirty="0">
                <a:solidFill>
                  <a:schemeClr val="tx1"/>
                </a:solidFill>
                <a:latin typeface="+mn-lt"/>
                <a:cs typeface="Arial"/>
                <a:hlinkClick r:id="rId3">
                  <a:extLst>
                    <a:ext uri="{A12FA001-AC4F-418D-AE19-62706E023703}">
                      <ahyp:hlinkClr xmlns:ahyp="http://schemas.microsoft.com/office/drawing/2018/hyperlinkcolor" val="tx"/>
                    </a:ext>
                  </a:extLst>
                </a:hlinkClick>
              </a:rPr>
              <a:t>oberbergkliniken.de</a:t>
            </a:r>
            <a:r>
              <a:rPr lang="de-DE" sz="2400" spc="10" dirty="0">
                <a:solidFill>
                  <a:schemeClr val="tx1"/>
                </a:solidFill>
                <a:latin typeface="+mn-lt"/>
                <a:cs typeface="Arial"/>
              </a:rPr>
              <a:t> </a:t>
            </a:r>
            <a:r>
              <a:rPr lang="de-DE" sz="2400" spc="10" dirty="0">
                <a:solidFill>
                  <a:schemeClr val="tx1"/>
                </a:solidFill>
                <a:latin typeface="+mn-lt"/>
                <a:cs typeface="Arial"/>
                <a:hlinkClick r:id="rId4">
                  <a:extLst>
                    <a:ext uri="{A12FA001-AC4F-418D-AE19-62706E023703}">
                      <ahyp:hlinkClr xmlns:ahyp="http://schemas.microsoft.com/office/drawing/2018/hyperlinkcolor" val="tx"/>
                    </a:ext>
                  </a:extLst>
                </a:hlinkClick>
              </a:rPr>
              <a:t>www.oberbergkliniken.de</a:t>
            </a:r>
            <a:endParaRPr lang="de-DE" sz="2400" spc="10" dirty="0">
              <a:solidFill>
                <a:schemeClr val="tx1"/>
              </a:solidFill>
              <a:latin typeface="+mn-lt"/>
              <a:cs typeface="Arial"/>
            </a:endParaRPr>
          </a:p>
        </p:txBody>
      </p:sp>
    </p:spTree>
    <p:extLst>
      <p:ext uri="{BB962C8B-B14F-4D97-AF65-F5344CB8AC3E}">
        <p14:creationId xmlns:p14="http://schemas.microsoft.com/office/powerpoint/2010/main" val="19719722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Ende_Wesberglan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A129C62-25E6-AB46-A1A2-C0B9D20C4182}"/>
              </a:ext>
            </a:extLst>
          </p:cNvPr>
          <p:cNvSpPr txBox="1"/>
          <p:nvPr userDrawn="1"/>
        </p:nvSpPr>
        <p:spPr>
          <a:xfrm>
            <a:off x="6095999" y="2098724"/>
            <a:ext cx="6773333" cy="3454728"/>
          </a:xfrm>
          <a:prstGeom prst="rect">
            <a:avLst/>
          </a:prstGeom>
          <a:noFill/>
        </p:spPr>
        <p:txBody>
          <a:bodyPr wrap="square" rtlCol="0">
            <a:spAutoFit/>
          </a:bodyPr>
          <a:lstStyle/>
          <a:p>
            <a:pPr marL="12700">
              <a:lnSpc>
                <a:spcPct val="100000"/>
              </a:lnSpc>
              <a:spcBef>
                <a:spcPts val="340"/>
              </a:spcBef>
            </a:pPr>
            <a:r>
              <a:rPr lang="de-DE" sz="2400" b="1" spc="15" dirty="0">
                <a:solidFill>
                  <a:schemeClr val="tx1"/>
                </a:solidFill>
                <a:latin typeface="+mn-lt"/>
                <a:cs typeface="Arial"/>
              </a:rPr>
              <a:t>Oberberg</a:t>
            </a:r>
            <a:r>
              <a:rPr lang="de-DE" sz="2400" b="1" spc="40" dirty="0">
                <a:solidFill>
                  <a:schemeClr val="tx1"/>
                </a:solidFill>
                <a:latin typeface="+mn-lt"/>
                <a:cs typeface="Arial"/>
              </a:rPr>
              <a:t> </a:t>
            </a:r>
            <a:r>
              <a:rPr lang="de-DE" sz="2400" b="1" spc="20" dirty="0">
                <a:solidFill>
                  <a:schemeClr val="tx1"/>
                </a:solidFill>
                <a:latin typeface="+mn-lt"/>
                <a:cs typeface="Arial"/>
              </a:rPr>
              <a:t>Fachklinik Weserbergland</a:t>
            </a:r>
            <a:endParaRPr lang="de-DE" sz="2400" dirty="0">
              <a:solidFill>
                <a:schemeClr val="tx1"/>
              </a:solidFill>
              <a:latin typeface="+mn-lt"/>
              <a:cs typeface="Arial"/>
            </a:endParaRPr>
          </a:p>
          <a:p>
            <a:pPr marL="12700">
              <a:lnSpc>
                <a:spcPct val="100000"/>
              </a:lnSpc>
              <a:spcBef>
                <a:spcPts val="240"/>
              </a:spcBef>
            </a:pPr>
            <a:r>
              <a:rPr lang="de-DE" sz="2400" spc="15" dirty="0" err="1">
                <a:solidFill>
                  <a:schemeClr val="tx1"/>
                </a:solidFill>
                <a:latin typeface="+mn-lt"/>
                <a:cs typeface="Arial"/>
              </a:rPr>
              <a:t>Brede</a:t>
            </a:r>
            <a:r>
              <a:rPr lang="de-DE" sz="2400" spc="15" dirty="0">
                <a:solidFill>
                  <a:schemeClr val="tx1"/>
                </a:solidFill>
                <a:latin typeface="+mn-lt"/>
                <a:cs typeface="Arial"/>
              </a:rPr>
              <a:t> 29</a:t>
            </a:r>
          </a:p>
          <a:p>
            <a:pPr marL="12700">
              <a:lnSpc>
                <a:spcPct val="100000"/>
              </a:lnSpc>
              <a:spcBef>
                <a:spcPts val="240"/>
              </a:spcBef>
            </a:pPr>
            <a:r>
              <a:rPr lang="de-DE" sz="2400" spc="15" dirty="0">
                <a:solidFill>
                  <a:schemeClr val="tx1"/>
                </a:solidFill>
                <a:latin typeface="+mn-lt"/>
                <a:cs typeface="Arial"/>
              </a:rPr>
              <a:t>32699 </a:t>
            </a:r>
            <a:r>
              <a:rPr lang="de-DE" sz="2400" spc="15" dirty="0" err="1">
                <a:solidFill>
                  <a:schemeClr val="tx1"/>
                </a:solidFill>
                <a:latin typeface="+mn-lt"/>
                <a:cs typeface="Arial"/>
              </a:rPr>
              <a:t>Extertal-Laßbruch</a:t>
            </a:r>
            <a:endParaRPr lang="de-DE" sz="2400" spc="15" dirty="0">
              <a:solidFill>
                <a:schemeClr val="tx1"/>
              </a:solidFill>
              <a:latin typeface="+mn-lt"/>
              <a:cs typeface="Arial"/>
            </a:endParaRPr>
          </a:p>
          <a:p>
            <a:pPr marL="12700">
              <a:lnSpc>
                <a:spcPct val="100000"/>
              </a:lnSpc>
              <a:spcBef>
                <a:spcPts val="240"/>
              </a:spcBef>
            </a:pPr>
            <a:endParaRPr lang="de-DE" sz="2400" spc="15" dirty="0">
              <a:solidFill>
                <a:schemeClr val="tx1"/>
              </a:solidFill>
              <a:latin typeface="+mn-lt"/>
              <a:cs typeface="Arial"/>
            </a:endParaRPr>
          </a:p>
          <a:p>
            <a:pPr marL="12700">
              <a:lnSpc>
                <a:spcPct val="100000"/>
              </a:lnSpc>
              <a:spcBef>
                <a:spcPts val="240"/>
              </a:spcBef>
            </a:pPr>
            <a:r>
              <a:rPr lang="de-DE" sz="2400" spc="-20" dirty="0">
                <a:solidFill>
                  <a:schemeClr val="tx1"/>
                </a:solidFill>
                <a:latin typeface="+mn-lt"/>
                <a:cs typeface="Arial"/>
              </a:rPr>
              <a:t>Tel	 </a:t>
            </a:r>
            <a:r>
              <a:rPr lang="de-DE" sz="2400" spc="10" dirty="0">
                <a:solidFill>
                  <a:schemeClr val="tx1"/>
                </a:solidFill>
                <a:latin typeface="+mn-lt"/>
                <a:cs typeface="Arial"/>
              </a:rPr>
              <a:t>+49 05754 87 0</a:t>
            </a:r>
          </a:p>
          <a:p>
            <a:pPr marL="12700">
              <a:lnSpc>
                <a:spcPct val="100000"/>
              </a:lnSpc>
              <a:spcBef>
                <a:spcPts val="240"/>
              </a:spcBef>
            </a:pPr>
            <a:r>
              <a:rPr lang="de-DE" sz="2400" spc="10" dirty="0">
                <a:solidFill>
                  <a:schemeClr val="tx1"/>
                </a:solidFill>
                <a:latin typeface="+mn-lt"/>
                <a:cs typeface="Arial"/>
              </a:rPr>
              <a:t>Fax	 +49 05754 87 1150</a:t>
            </a:r>
            <a:endParaRPr lang="de-DE" sz="2400" dirty="0">
              <a:solidFill>
                <a:schemeClr val="tx1"/>
              </a:solidFill>
              <a:latin typeface="+mn-lt"/>
              <a:cs typeface="Arial"/>
            </a:endParaRPr>
          </a:p>
          <a:p>
            <a:pPr marL="12700" marR="473075">
              <a:lnSpc>
                <a:spcPct val="109100"/>
              </a:lnSpc>
              <a:spcBef>
                <a:spcPts val="1880"/>
              </a:spcBef>
            </a:pPr>
            <a:r>
              <a:rPr lang="de-DE" sz="2400" spc="20" dirty="0">
                <a:solidFill>
                  <a:schemeClr val="tx1"/>
                </a:solidFill>
                <a:latin typeface="+mn-lt"/>
                <a:cs typeface="Arial"/>
                <a:hlinkClick r:id="rId2">
                  <a:extLst>
                    <a:ext uri="{A12FA001-AC4F-418D-AE19-62706E023703}">
                      <ahyp:hlinkClr xmlns:ahyp="http://schemas.microsoft.com/office/drawing/2018/hyperlinkcolor" val="tx"/>
                    </a:ext>
                  </a:extLst>
                </a:hlinkClick>
              </a:rPr>
              <a:t>weserbergland@</a:t>
            </a:r>
            <a:r>
              <a:rPr lang="de-DE" sz="2400" spc="10" dirty="0">
                <a:solidFill>
                  <a:schemeClr val="tx1"/>
                </a:solidFill>
                <a:latin typeface="+mn-lt"/>
                <a:cs typeface="Arial"/>
                <a:hlinkClick r:id="rId2">
                  <a:extLst>
                    <a:ext uri="{A12FA001-AC4F-418D-AE19-62706E023703}">
                      <ahyp:hlinkClr xmlns:ahyp="http://schemas.microsoft.com/office/drawing/2018/hyperlinkcolor" val="tx"/>
                    </a:ext>
                  </a:extLst>
                </a:hlinkClick>
              </a:rPr>
              <a:t>oberbergkliniken.de</a:t>
            </a:r>
            <a:r>
              <a:rPr lang="de-DE" sz="2400" spc="10" dirty="0">
                <a:solidFill>
                  <a:schemeClr val="tx1"/>
                </a:solidFill>
                <a:latin typeface="+mn-lt"/>
                <a:cs typeface="Arial"/>
              </a:rPr>
              <a:t> </a:t>
            </a:r>
            <a:r>
              <a:rPr lang="de-DE" sz="2400" spc="10" dirty="0">
                <a:solidFill>
                  <a:schemeClr val="tx1"/>
                </a:solidFill>
                <a:latin typeface="+mn-lt"/>
                <a:cs typeface="Arial"/>
                <a:hlinkClick r:id="rId3">
                  <a:extLst>
                    <a:ext uri="{A12FA001-AC4F-418D-AE19-62706E023703}">
                      <ahyp:hlinkClr xmlns:ahyp="http://schemas.microsoft.com/office/drawing/2018/hyperlinkcolor" val="tx"/>
                    </a:ext>
                  </a:extLst>
                </a:hlinkClick>
              </a:rPr>
              <a:t>www.oberbergkliniken.de</a:t>
            </a:r>
            <a:endParaRPr lang="de-DE" sz="2400" spc="10" dirty="0">
              <a:solidFill>
                <a:schemeClr val="tx1"/>
              </a:solidFill>
              <a:latin typeface="+mn-lt"/>
              <a:cs typeface="Arial"/>
            </a:endParaRPr>
          </a:p>
        </p:txBody>
      </p:sp>
      <p:pic>
        <p:nvPicPr>
          <p:cNvPr id="13" name="Picture 12">
            <a:extLst>
              <a:ext uri="{FF2B5EF4-FFF2-40B4-BE49-F238E27FC236}">
                <a16:creationId xmlns:a16="http://schemas.microsoft.com/office/drawing/2014/main" id="{CFB94152-BBE0-0A40-A082-89A063643E2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425095" y="1944105"/>
            <a:ext cx="3461952" cy="1010426"/>
          </a:xfrm>
          <a:prstGeom prst="rect">
            <a:avLst/>
          </a:prstGeom>
        </p:spPr>
      </p:pic>
    </p:spTree>
    <p:extLst>
      <p:ext uri="{BB962C8B-B14F-4D97-AF65-F5344CB8AC3E}">
        <p14:creationId xmlns:p14="http://schemas.microsoft.com/office/powerpoint/2010/main" val="8682125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Ende_Wiesbaden Schlangenba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FF00585-FC41-4844-9809-30E1C6EA0ED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425097" y="1943553"/>
            <a:ext cx="3461951" cy="1010426"/>
          </a:xfrm>
          <a:prstGeom prst="rect">
            <a:avLst/>
          </a:prstGeom>
        </p:spPr>
      </p:pic>
      <p:sp>
        <p:nvSpPr>
          <p:cNvPr id="12" name="TextBox 11">
            <a:extLst>
              <a:ext uri="{FF2B5EF4-FFF2-40B4-BE49-F238E27FC236}">
                <a16:creationId xmlns:a16="http://schemas.microsoft.com/office/drawing/2014/main" id="{B623C39B-9A01-0B41-A870-C492DD3AC896}"/>
              </a:ext>
            </a:extLst>
          </p:cNvPr>
          <p:cNvSpPr txBox="1"/>
          <p:nvPr userDrawn="1"/>
        </p:nvSpPr>
        <p:spPr>
          <a:xfrm>
            <a:off x="6096000" y="2098724"/>
            <a:ext cx="5880652" cy="3862532"/>
          </a:xfrm>
          <a:prstGeom prst="rect">
            <a:avLst/>
          </a:prstGeom>
          <a:noFill/>
        </p:spPr>
        <p:txBody>
          <a:bodyPr wrap="square" rtlCol="0">
            <a:spAutoFit/>
          </a:bodyPr>
          <a:lstStyle/>
          <a:p>
            <a:pPr marL="12700">
              <a:lnSpc>
                <a:spcPct val="100000"/>
              </a:lnSpc>
              <a:spcBef>
                <a:spcPts val="340"/>
              </a:spcBef>
            </a:pPr>
            <a:r>
              <a:rPr lang="de-DE" sz="2400" b="1" spc="15" dirty="0" err="1">
                <a:solidFill>
                  <a:schemeClr val="tx1"/>
                </a:solidFill>
                <a:latin typeface="+mn-lt"/>
                <a:cs typeface="Arial"/>
              </a:rPr>
              <a:t>Oberberg</a:t>
            </a:r>
            <a:r>
              <a:rPr lang="de-DE" sz="2400" b="1" spc="40" dirty="0">
                <a:solidFill>
                  <a:schemeClr val="tx1"/>
                </a:solidFill>
                <a:latin typeface="+mn-lt"/>
                <a:cs typeface="Arial"/>
              </a:rPr>
              <a:t> </a:t>
            </a:r>
            <a:r>
              <a:rPr lang="de-DE" sz="2400" b="1" spc="20" dirty="0">
                <a:solidFill>
                  <a:schemeClr val="tx1"/>
                </a:solidFill>
                <a:latin typeface="+mn-lt"/>
                <a:cs typeface="Arial"/>
              </a:rPr>
              <a:t>Parkklinik</a:t>
            </a:r>
          </a:p>
          <a:p>
            <a:pPr marL="12700">
              <a:lnSpc>
                <a:spcPct val="100000"/>
              </a:lnSpc>
              <a:spcBef>
                <a:spcPts val="340"/>
              </a:spcBef>
            </a:pPr>
            <a:r>
              <a:rPr lang="de-DE" sz="2400" b="1" spc="20" dirty="0">
                <a:solidFill>
                  <a:schemeClr val="tx1"/>
                </a:solidFill>
                <a:latin typeface="+mn-lt"/>
                <a:cs typeface="Arial"/>
              </a:rPr>
              <a:t>Wiesbaden Schlangenbad</a:t>
            </a:r>
            <a:endParaRPr lang="de-DE" sz="2400" dirty="0">
              <a:solidFill>
                <a:schemeClr val="tx1"/>
              </a:solidFill>
              <a:latin typeface="+mn-lt"/>
              <a:cs typeface="Arial"/>
            </a:endParaRPr>
          </a:p>
          <a:p>
            <a:pPr marL="12700">
              <a:lnSpc>
                <a:spcPct val="100000"/>
              </a:lnSpc>
              <a:spcBef>
                <a:spcPts val="240"/>
              </a:spcBef>
            </a:pPr>
            <a:r>
              <a:rPr lang="de-DE" sz="2400" spc="15" dirty="0" err="1">
                <a:solidFill>
                  <a:schemeClr val="tx1"/>
                </a:solidFill>
                <a:latin typeface="+mn-lt"/>
                <a:cs typeface="Arial"/>
              </a:rPr>
              <a:t>Rheingauer</a:t>
            </a:r>
            <a:r>
              <a:rPr lang="de-DE" sz="2400" spc="15" dirty="0">
                <a:solidFill>
                  <a:schemeClr val="tx1"/>
                </a:solidFill>
                <a:latin typeface="+mn-lt"/>
                <a:cs typeface="Arial"/>
              </a:rPr>
              <a:t> Straße 47</a:t>
            </a:r>
          </a:p>
          <a:p>
            <a:pPr marL="12700">
              <a:lnSpc>
                <a:spcPct val="100000"/>
              </a:lnSpc>
              <a:spcBef>
                <a:spcPts val="240"/>
              </a:spcBef>
            </a:pPr>
            <a:r>
              <a:rPr lang="de-DE" sz="2400" spc="15" dirty="0">
                <a:solidFill>
                  <a:schemeClr val="tx1"/>
                </a:solidFill>
                <a:latin typeface="+mn-lt"/>
                <a:cs typeface="Arial"/>
              </a:rPr>
              <a:t>65388 Schlangenbad</a:t>
            </a:r>
          </a:p>
          <a:p>
            <a:pPr marL="12700">
              <a:lnSpc>
                <a:spcPct val="100000"/>
              </a:lnSpc>
              <a:spcBef>
                <a:spcPts val="240"/>
              </a:spcBef>
            </a:pPr>
            <a:endParaRPr lang="de-DE" sz="2400" spc="15" dirty="0">
              <a:solidFill>
                <a:schemeClr val="tx1"/>
              </a:solidFill>
              <a:latin typeface="+mn-lt"/>
              <a:cs typeface="Arial"/>
            </a:endParaRPr>
          </a:p>
          <a:p>
            <a:pPr marL="12700">
              <a:lnSpc>
                <a:spcPct val="100000"/>
              </a:lnSpc>
              <a:spcBef>
                <a:spcPts val="240"/>
              </a:spcBef>
            </a:pPr>
            <a:r>
              <a:rPr lang="de-DE" sz="2400" spc="-20" dirty="0">
                <a:solidFill>
                  <a:schemeClr val="tx1"/>
                </a:solidFill>
                <a:latin typeface="+mn-lt"/>
                <a:cs typeface="Arial"/>
              </a:rPr>
              <a:t>Tel	 </a:t>
            </a:r>
            <a:r>
              <a:rPr lang="de-DE" sz="2400" spc="10" dirty="0">
                <a:solidFill>
                  <a:schemeClr val="tx1"/>
                </a:solidFill>
                <a:latin typeface="+mn-lt"/>
                <a:cs typeface="Arial"/>
              </a:rPr>
              <a:t>+49 6129 4883 0</a:t>
            </a:r>
            <a:endParaRPr lang="de-DE" sz="2400" dirty="0">
              <a:solidFill>
                <a:schemeClr val="tx1"/>
              </a:solidFill>
              <a:latin typeface="+mn-lt"/>
              <a:cs typeface="Arial"/>
            </a:endParaRPr>
          </a:p>
          <a:p>
            <a:pPr marL="12700">
              <a:lnSpc>
                <a:spcPct val="100000"/>
              </a:lnSpc>
              <a:spcBef>
                <a:spcPts val="240"/>
              </a:spcBef>
              <a:tabLst>
                <a:tab pos="1007110" algn="l"/>
              </a:tabLst>
            </a:pPr>
            <a:r>
              <a:rPr lang="de-DE" sz="2400" spc="10" dirty="0">
                <a:solidFill>
                  <a:schemeClr val="tx1"/>
                </a:solidFill>
                <a:latin typeface="+mn-lt"/>
                <a:cs typeface="Arial"/>
              </a:rPr>
              <a:t>Fax	+49 6129 4883 444</a:t>
            </a:r>
            <a:endParaRPr lang="de-DE" sz="2400" dirty="0">
              <a:solidFill>
                <a:schemeClr val="tx1"/>
              </a:solidFill>
              <a:latin typeface="+mn-lt"/>
              <a:cs typeface="Arial"/>
            </a:endParaRPr>
          </a:p>
          <a:p>
            <a:pPr marL="12700" marR="473075">
              <a:lnSpc>
                <a:spcPct val="109100"/>
              </a:lnSpc>
              <a:spcBef>
                <a:spcPts val="1880"/>
              </a:spcBef>
            </a:pPr>
            <a:r>
              <a:rPr lang="de-DE" sz="2400" spc="20" dirty="0">
                <a:solidFill>
                  <a:schemeClr val="tx1"/>
                </a:solidFill>
                <a:latin typeface="+mn-lt"/>
                <a:cs typeface="Arial"/>
                <a:hlinkClick r:id="rId3">
                  <a:extLst>
                    <a:ext uri="{A12FA001-AC4F-418D-AE19-62706E023703}">
                      <ahyp:hlinkClr xmlns:ahyp="http://schemas.microsoft.com/office/drawing/2018/hyperlinkcolor" val="tx"/>
                    </a:ext>
                  </a:extLst>
                </a:hlinkClick>
              </a:rPr>
              <a:t>parkklinik@</a:t>
            </a:r>
            <a:r>
              <a:rPr lang="de-DE" sz="2400" spc="10" dirty="0">
                <a:solidFill>
                  <a:schemeClr val="tx1"/>
                </a:solidFill>
                <a:latin typeface="+mn-lt"/>
                <a:cs typeface="Arial"/>
                <a:hlinkClick r:id="rId3">
                  <a:extLst>
                    <a:ext uri="{A12FA001-AC4F-418D-AE19-62706E023703}">
                      <ahyp:hlinkClr xmlns:ahyp="http://schemas.microsoft.com/office/drawing/2018/hyperlinkcolor" val="tx"/>
                    </a:ext>
                  </a:extLst>
                </a:hlinkClick>
              </a:rPr>
              <a:t>oberbergkliniken.de</a:t>
            </a:r>
            <a:r>
              <a:rPr lang="de-DE" sz="2400" spc="10" dirty="0">
                <a:solidFill>
                  <a:schemeClr val="tx1"/>
                </a:solidFill>
                <a:latin typeface="+mn-lt"/>
                <a:cs typeface="Arial"/>
              </a:rPr>
              <a:t> </a:t>
            </a:r>
            <a:r>
              <a:rPr lang="de-DE" sz="2400" spc="10" dirty="0">
                <a:solidFill>
                  <a:schemeClr val="tx1"/>
                </a:solidFill>
                <a:latin typeface="+mn-lt"/>
                <a:cs typeface="Arial"/>
                <a:hlinkClick r:id="rId4">
                  <a:extLst>
                    <a:ext uri="{A12FA001-AC4F-418D-AE19-62706E023703}">
                      <ahyp:hlinkClr xmlns:ahyp="http://schemas.microsoft.com/office/drawing/2018/hyperlinkcolor" val="tx"/>
                    </a:ext>
                  </a:extLst>
                </a:hlinkClick>
              </a:rPr>
              <a:t>www.oberbergkliniken.de</a:t>
            </a:r>
            <a:endParaRPr lang="de-DE" sz="2400" spc="10" dirty="0">
              <a:solidFill>
                <a:schemeClr val="tx1"/>
              </a:solidFill>
              <a:latin typeface="+mn-lt"/>
              <a:cs typeface="Arial"/>
            </a:endParaRPr>
          </a:p>
        </p:txBody>
      </p:sp>
    </p:spTree>
    <p:extLst>
      <p:ext uri="{BB962C8B-B14F-4D97-AF65-F5344CB8AC3E}">
        <p14:creationId xmlns:p14="http://schemas.microsoft.com/office/powerpoint/2010/main" val="36612349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Ende_Tagesklinik Frankfurt am Main">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F311D1C-4D20-48B3-9CA5-D64169918C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70" y="580349"/>
            <a:ext cx="6162676" cy="3852000"/>
          </a:xfrm>
          <a:prstGeom prst="rect">
            <a:avLst/>
          </a:prstGeom>
        </p:spPr>
      </p:pic>
      <p:sp>
        <p:nvSpPr>
          <p:cNvPr id="12" name="TextBox 11">
            <a:extLst>
              <a:ext uri="{FF2B5EF4-FFF2-40B4-BE49-F238E27FC236}">
                <a16:creationId xmlns:a16="http://schemas.microsoft.com/office/drawing/2014/main" id="{A1159CEB-4005-2A4F-8AA9-64F3143CC5A1}"/>
              </a:ext>
            </a:extLst>
          </p:cNvPr>
          <p:cNvSpPr txBox="1"/>
          <p:nvPr userDrawn="1"/>
        </p:nvSpPr>
        <p:spPr>
          <a:xfrm>
            <a:off x="6096000" y="2098724"/>
            <a:ext cx="6096000" cy="3675365"/>
          </a:xfrm>
          <a:prstGeom prst="rect">
            <a:avLst/>
          </a:prstGeom>
          <a:noFill/>
        </p:spPr>
        <p:txBody>
          <a:bodyPr wrap="square" rtlCol="0">
            <a:spAutoFit/>
          </a:bodyPr>
          <a:lstStyle/>
          <a:p>
            <a:pPr marL="12700">
              <a:lnSpc>
                <a:spcPct val="100000"/>
              </a:lnSpc>
              <a:spcBef>
                <a:spcPts val="340"/>
              </a:spcBef>
            </a:pPr>
            <a:r>
              <a:rPr lang="de-DE" sz="2400" b="1" spc="15" dirty="0" err="1">
                <a:solidFill>
                  <a:schemeClr val="tx1"/>
                </a:solidFill>
                <a:latin typeface="+mn-lt"/>
                <a:cs typeface="Arial"/>
              </a:rPr>
              <a:t>Oberberg</a:t>
            </a:r>
            <a:r>
              <a:rPr lang="de-DE" sz="2400" b="1" spc="40" dirty="0">
                <a:solidFill>
                  <a:schemeClr val="tx1"/>
                </a:solidFill>
                <a:latin typeface="+mn-lt"/>
                <a:cs typeface="Arial"/>
              </a:rPr>
              <a:t> Tagesklinik</a:t>
            </a:r>
          </a:p>
          <a:p>
            <a:pPr marL="12700">
              <a:lnSpc>
                <a:spcPct val="100000"/>
              </a:lnSpc>
              <a:spcBef>
                <a:spcPts val="340"/>
              </a:spcBef>
            </a:pPr>
            <a:r>
              <a:rPr lang="de-DE" sz="2400" b="1" spc="20" dirty="0">
                <a:solidFill>
                  <a:schemeClr val="tx1"/>
                </a:solidFill>
                <a:latin typeface="+mn-lt"/>
                <a:cs typeface="Arial"/>
              </a:rPr>
              <a:t>Frankfurt am Main</a:t>
            </a:r>
            <a:endParaRPr lang="de-DE" sz="2400" dirty="0">
              <a:solidFill>
                <a:schemeClr val="tx1"/>
              </a:solidFill>
              <a:latin typeface="+mn-lt"/>
              <a:cs typeface="Arial"/>
            </a:endParaRPr>
          </a:p>
          <a:p>
            <a:pPr marL="12700">
              <a:lnSpc>
                <a:spcPct val="100000"/>
              </a:lnSpc>
              <a:spcBef>
                <a:spcPts val="240"/>
              </a:spcBef>
            </a:pPr>
            <a:r>
              <a:rPr lang="de-DE" sz="2400" spc="20" dirty="0" err="1">
                <a:solidFill>
                  <a:schemeClr val="tx1"/>
                </a:solidFill>
                <a:latin typeface="+mn-lt"/>
                <a:cs typeface="Arial"/>
              </a:rPr>
              <a:t>Hedderichstraße</a:t>
            </a:r>
            <a:r>
              <a:rPr lang="de-DE" sz="2400" spc="20" dirty="0">
                <a:solidFill>
                  <a:schemeClr val="tx1"/>
                </a:solidFill>
                <a:latin typeface="+mn-lt"/>
                <a:cs typeface="Arial"/>
              </a:rPr>
              <a:t> 55-57</a:t>
            </a:r>
          </a:p>
          <a:p>
            <a:pPr marL="12700">
              <a:lnSpc>
                <a:spcPct val="100000"/>
              </a:lnSpc>
              <a:spcBef>
                <a:spcPts val="240"/>
              </a:spcBef>
            </a:pPr>
            <a:r>
              <a:rPr lang="de-DE" sz="2400" spc="20" dirty="0">
                <a:solidFill>
                  <a:schemeClr val="tx1"/>
                </a:solidFill>
                <a:latin typeface="+mn-lt"/>
                <a:cs typeface="Arial"/>
              </a:rPr>
              <a:t>60594 Frankfurt am Main</a:t>
            </a:r>
          </a:p>
          <a:p>
            <a:pPr marL="12700">
              <a:lnSpc>
                <a:spcPct val="100000"/>
              </a:lnSpc>
              <a:spcBef>
                <a:spcPts val="2120"/>
              </a:spcBef>
            </a:pPr>
            <a:r>
              <a:rPr lang="de-DE" sz="2400" spc="-20" dirty="0">
                <a:solidFill>
                  <a:schemeClr val="tx1"/>
                </a:solidFill>
                <a:latin typeface="+mn-lt"/>
                <a:cs typeface="Arial"/>
              </a:rPr>
              <a:t>Tel	 </a:t>
            </a:r>
            <a:r>
              <a:rPr lang="de-DE" sz="2400" spc="10" dirty="0">
                <a:solidFill>
                  <a:schemeClr val="tx1"/>
                </a:solidFill>
                <a:latin typeface="+mn-lt"/>
                <a:cs typeface="Arial"/>
              </a:rPr>
              <a:t>+49 69 1741936 0 </a:t>
            </a:r>
            <a:br>
              <a:rPr lang="de-DE" sz="2400" spc="15" dirty="0">
                <a:solidFill>
                  <a:srgbClr val="000000"/>
                </a:solidFill>
                <a:effectLst/>
                <a:latin typeface="Arial" panose="020B0604020202020204" pitchFamily="34" charset="0"/>
                <a:ea typeface="Calibri" panose="020F0502020204030204" pitchFamily="34" charset="0"/>
              </a:rPr>
            </a:br>
            <a:r>
              <a:rPr lang="de-DE" sz="2400" spc="10" dirty="0">
                <a:solidFill>
                  <a:schemeClr val="tx1"/>
                </a:solidFill>
                <a:latin typeface="+mn-lt"/>
                <a:cs typeface="Arial"/>
              </a:rPr>
              <a:t>Fax	 +49 69 1741936 99 </a:t>
            </a:r>
            <a:endParaRPr lang="de-DE" sz="2400" spc="15" dirty="0">
              <a:solidFill>
                <a:srgbClr val="000000"/>
              </a:solidFill>
              <a:effectLst/>
              <a:latin typeface="Arial" panose="020B0604020202020204" pitchFamily="34" charset="0"/>
              <a:ea typeface="Calibri" panose="020F0502020204030204" pitchFamily="34" charset="0"/>
            </a:endParaRPr>
          </a:p>
          <a:p>
            <a:pPr marL="12700">
              <a:lnSpc>
                <a:spcPct val="100000"/>
              </a:lnSpc>
              <a:spcBef>
                <a:spcPts val="2120"/>
              </a:spcBef>
            </a:pPr>
            <a:r>
              <a:rPr lang="de-DE" sz="2400" spc="20" dirty="0">
                <a:solidFill>
                  <a:schemeClr val="tx1"/>
                </a:solidFill>
                <a:latin typeface="+mn-lt"/>
                <a:cs typeface="Arial"/>
                <a:hlinkClick r:id="rId3">
                  <a:extLst>
                    <a:ext uri="{A12FA001-AC4F-418D-AE19-62706E023703}">
                      <ahyp:hlinkClr xmlns:ahyp="http://schemas.microsoft.com/office/drawing/2018/hyperlinkcolor" val="tx"/>
                    </a:ext>
                  </a:extLst>
                </a:hlinkClick>
              </a:rPr>
              <a:t>tagesklinik.frankfurt@oberbergkliniken.de</a:t>
            </a:r>
            <a:br>
              <a:rPr lang="de-DE" sz="2400" spc="20" dirty="0">
                <a:solidFill>
                  <a:schemeClr val="tx1"/>
                </a:solidFill>
                <a:latin typeface="+mn-lt"/>
                <a:cs typeface="Arial"/>
              </a:rPr>
            </a:br>
            <a:r>
              <a:rPr lang="de-DE" sz="2400" spc="10" dirty="0">
                <a:solidFill>
                  <a:schemeClr val="tx1"/>
                </a:solidFill>
                <a:latin typeface="+mn-lt"/>
                <a:cs typeface="Arial"/>
                <a:hlinkClick r:id="rId4">
                  <a:extLst>
                    <a:ext uri="{A12FA001-AC4F-418D-AE19-62706E023703}">
                      <ahyp:hlinkClr xmlns:ahyp="http://schemas.microsoft.com/office/drawing/2018/hyperlinkcolor" val="tx"/>
                    </a:ext>
                  </a:extLst>
                </a:hlinkClick>
              </a:rPr>
              <a:t>www.oberbergkliniken.de</a:t>
            </a:r>
            <a:endParaRPr lang="de-DE" sz="2400" spc="10" dirty="0">
              <a:solidFill>
                <a:schemeClr val="tx1"/>
              </a:solidFill>
              <a:latin typeface="+mn-lt"/>
              <a:cs typeface="Arial"/>
            </a:endParaRPr>
          </a:p>
        </p:txBody>
      </p:sp>
    </p:spTree>
    <p:extLst>
      <p:ext uri="{BB962C8B-B14F-4D97-AF65-F5344CB8AC3E}">
        <p14:creationId xmlns:p14="http://schemas.microsoft.com/office/powerpoint/2010/main" val="21491846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Ende_Tagesklinik Hamburg">
    <p:spTree>
      <p:nvGrpSpPr>
        <p:cNvPr id="1" name=""/>
        <p:cNvGrpSpPr/>
        <p:nvPr/>
      </p:nvGrpSpPr>
      <p:grpSpPr>
        <a:xfrm>
          <a:off x="0" y="0"/>
          <a:ext cx="0" cy="0"/>
          <a:chOff x="0" y="0"/>
          <a:chExt cx="0" cy="0"/>
        </a:xfrm>
      </p:grpSpPr>
      <p:pic>
        <p:nvPicPr>
          <p:cNvPr id="4" name="Grafik 3" descr="Ein Bild, das Blume enthält.&#10;&#10;Automatisch generierte Beschreibung">
            <a:extLst>
              <a:ext uri="{FF2B5EF4-FFF2-40B4-BE49-F238E27FC236}">
                <a16:creationId xmlns:a16="http://schemas.microsoft.com/office/drawing/2014/main" id="{B23D2070-EE2A-45F2-B387-22A15997AEE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71117" y="1270139"/>
            <a:ext cx="4321682" cy="1836000"/>
          </a:xfrm>
          <a:prstGeom prst="rect">
            <a:avLst/>
          </a:prstGeom>
        </p:spPr>
      </p:pic>
      <p:sp>
        <p:nvSpPr>
          <p:cNvPr id="12" name="TextBox 11">
            <a:extLst>
              <a:ext uri="{FF2B5EF4-FFF2-40B4-BE49-F238E27FC236}">
                <a16:creationId xmlns:a16="http://schemas.microsoft.com/office/drawing/2014/main" id="{B623C39B-9A01-0B41-A870-C492DD3AC896}"/>
              </a:ext>
            </a:extLst>
          </p:cNvPr>
          <p:cNvSpPr txBox="1"/>
          <p:nvPr userDrawn="1"/>
        </p:nvSpPr>
        <p:spPr>
          <a:xfrm>
            <a:off x="5943600" y="2098724"/>
            <a:ext cx="6033052" cy="3175228"/>
          </a:xfrm>
          <a:prstGeom prst="rect">
            <a:avLst/>
          </a:prstGeom>
          <a:noFill/>
        </p:spPr>
        <p:txBody>
          <a:bodyPr wrap="square" rtlCol="0">
            <a:spAutoFit/>
          </a:bodyPr>
          <a:lstStyle/>
          <a:p>
            <a:pPr marL="12700">
              <a:lnSpc>
                <a:spcPct val="100000"/>
              </a:lnSpc>
              <a:spcBef>
                <a:spcPts val="340"/>
              </a:spcBef>
            </a:pPr>
            <a:r>
              <a:rPr lang="de-DE" sz="2400" b="1" spc="15" dirty="0">
                <a:solidFill>
                  <a:schemeClr val="tx1"/>
                </a:solidFill>
                <a:latin typeface="+mn-lt"/>
                <a:cs typeface="Arial"/>
              </a:rPr>
              <a:t>Oberberg</a:t>
            </a:r>
            <a:r>
              <a:rPr lang="de-DE" sz="2400" b="1" spc="40" dirty="0">
                <a:solidFill>
                  <a:schemeClr val="tx1"/>
                </a:solidFill>
                <a:latin typeface="+mn-lt"/>
                <a:cs typeface="Arial"/>
              </a:rPr>
              <a:t> </a:t>
            </a:r>
            <a:r>
              <a:rPr lang="de-DE" sz="2400" b="1" spc="20" dirty="0">
                <a:solidFill>
                  <a:schemeClr val="tx1"/>
                </a:solidFill>
                <a:latin typeface="+mn-lt"/>
                <a:cs typeface="Arial"/>
              </a:rPr>
              <a:t>Tagesklinik Hamburg</a:t>
            </a:r>
          </a:p>
          <a:p>
            <a:pPr marL="12700">
              <a:lnSpc>
                <a:spcPct val="100000"/>
              </a:lnSpc>
              <a:spcBef>
                <a:spcPts val="240"/>
              </a:spcBef>
            </a:pPr>
            <a:r>
              <a:rPr lang="de-DE" sz="2400" spc="15" dirty="0">
                <a:solidFill>
                  <a:schemeClr val="tx1"/>
                </a:solidFill>
                <a:latin typeface="+mn-lt"/>
                <a:cs typeface="Arial"/>
              </a:rPr>
              <a:t>Hermannstraße 9</a:t>
            </a:r>
          </a:p>
          <a:p>
            <a:pPr marL="12700">
              <a:lnSpc>
                <a:spcPct val="100000"/>
              </a:lnSpc>
              <a:spcBef>
                <a:spcPts val="240"/>
              </a:spcBef>
            </a:pPr>
            <a:r>
              <a:rPr lang="de-DE" sz="2400" spc="15" dirty="0">
                <a:solidFill>
                  <a:schemeClr val="tx1"/>
                </a:solidFill>
                <a:latin typeface="+mn-lt"/>
                <a:cs typeface="Arial"/>
              </a:rPr>
              <a:t>20095 Hamburg</a:t>
            </a:r>
          </a:p>
          <a:p>
            <a:pPr marL="12700">
              <a:lnSpc>
                <a:spcPct val="100000"/>
              </a:lnSpc>
              <a:spcBef>
                <a:spcPts val="240"/>
              </a:spcBef>
            </a:pPr>
            <a:endParaRPr lang="de-DE" sz="2400" spc="15" dirty="0">
              <a:solidFill>
                <a:schemeClr val="tx1"/>
              </a:solidFill>
              <a:latin typeface="+mn-lt"/>
              <a:cs typeface="Arial"/>
            </a:endParaRPr>
          </a:p>
          <a:p>
            <a:pPr marL="12700">
              <a:lnSpc>
                <a:spcPct val="100000"/>
              </a:lnSpc>
              <a:spcBef>
                <a:spcPts val="240"/>
              </a:spcBef>
            </a:pPr>
            <a:r>
              <a:rPr lang="de-DE" sz="2400" spc="-20" dirty="0">
                <a:solidFill>
                  <a:schemeClr val="tx1"/>
                </a:solidFill>
                <a:latin typeface="+mn-lt"/>
                <a:cs typeface="Arial"/>
              </a:rPr>
              <a:t>Tel	</a:t>
            </a:r>
            <a:r>
              <a:rPr lang="de-DE" sz="2400" spc="10" dirty="0">
                <a:solidFill>
                  <a:schemeClr val="tx1"/>
                </a:solidFill>
                <a:latin typeface="+mn-lt"/>
                <a:cs typeface="Arial"/>
              </a:rPr>
              <a:t>+49 40 2103132 0</a:t>
            </a:r>
          </a:p>
          <a:p>
            <a:pPr marL="12700">
              <a:lnSpc>
                <a:spcPct val="100000"/>
              </a:lnSpc>
              <a:spcBef>
                <a:spcPts val="240"/>
              </a:spcBef>
            </a:pPr>
            <a:r>
              <a:rPr lang="de-DE" sz="2400" spc="10" dirty="0">
                <a:solidFill>
                  <a:schemeClr val="tx1"/>
                </a:solidFill>
                <a:latin typeface="+mn-lt"/>
                <a:cs typeface="Arial"/>
              </a:rPr>
              <a:t>Fax	+49 40 2103132 99</a:t>
            </a:r>
          </a:p>
          <a:p>
            <a:pPr marL="12700">
              <a:lnSpc>
                <a:spcPct val="100000"/>
              </a:lnSpc>
              <a:spcBef>
                <a:spcPts val="240"/>
              </a:spcBef>
            </a:pPr>
            <a:r>
              <a:rPr lang="de-DE" sz="2400" kern="1200" spc="10" dirty="0">
                <a:solidFill>
                  <a:schemeClr val="tx1"/>
                </a:solidFill>
                <a:latin typeface="+mn-lt"/>
                <a:ea typeface="+mn-ea"/>
                <a:cs typeface="Arial"/>
                <a:hlinkClick r:id="rId3">
                  <a:extLst>
                    <a:ext uri="{A12FA001-AC4F-418D-AE19-62706E023703}">
                      <ahyp:hlinkClr xmlns:ahyp="http://schemas.microsoft.com/office/drawing/2018/hyperlinkcolor" val="tx"/>
                    </a:ext>
                  </a:extLst>
                </a:hlinkClick>
              </a:rPr>
              <a:t>tagesklinik.hamburg@oberbergkliniken.de </a:t>
            </a:r>
            <a:r>
              <a:rPr lang="de-DE" sz="2400" spc="10" dirty="0">
                <a:solidFill>
                  <a:schemeClr val="tx1"/>
                </a:solidFill>
                <a:latin typeface="+mn-lt"/>
                <a:cs typeface="Arial"/>
                <a:hlinkClick r:id="rId4">
                  <a:extLst>
                    <a:ext uri="{A12FA001-AC4F-418D-AE19-62706E023703}">
                      <ahyp:hlinkClr xmlns:ahyp="http://schemas.microsoft.com/office/drawing/2018/hyperlinkcolor" val="tx"/>
                    </a:ext>
                  </a:extLst>
                </a:hlinkClick>
              </a:rPr>
              <a:t>www.oberbergkliniken.de</a:t>
            </a:r>
            <a:endParaRPr lang="de-DE" sz="2400" spc="10" dirty="0">
              <a:solidFill>
                <a:schemeClr val="tx1"/>
              </a:solidFill>
              <a:latin typeface="+mn-lt"/>
              <a:cs typeface="Arial"/>
            </a:endParaRPr>
          </a:p>
        </p:txBody>
      </p:sp>
    </p:spTree>
    <p:extLst>
      <p:ext uri="{BB962C8B-B14F-4D97-AF65-F5344CB8AC3E}">
        <p14:creationId xmlns:p14="http://schemas.microsoft.com/office/powerpoint/2010/main" val="35203208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Ende_Tagesklinik Kurfürstendamm">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A8E0DA-1FD6-4647-9272-F15D7C9613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425092" y="1943553"/>
            <a:ext cx="3461951" cy="1010425"/>
          </a:xfrm>
          <a:prstGeom prst="rect">
            <a:avLst/>
          </a:prstGeom>
        </p:spPr>
      </p:pic>
      <p:sp>
        <p:nvSpPr>
          <p:cNvPr id="12" name="TextBox 11">
            <a:extLst>
              <a:ext uri="{FF2B5EF4-FFF2-40B4-BE49-F238E27FC236}">
                <a16:creationId xmlns:a16="http://schemas.microsoft.com/office/drawing/2014/main" id="{A1159CEB-4005-2A4F-8AA9-64F3143CC5A1}"/>
              </a:ext>
            </a:extLst>
          </p:cNvPr>
          <p:cNvSpPr txBox="1"/>
          <p:nvPr userDrawn="1"/>
        </p:nvSpPr>
        <p:spPr>
          <a:xfrm>
            <a:off x="6096000" y="2098724"/>
            <a:ext cx="6096000" cy="3649717"/>
          </a:xfrm>
          <a:prstGeom prst="rect">
            <a:avLst/>
          </a:prstGeom>
          <a:noFill/>
        </p:spPr>
        <p:txBody>
          <a:bodyPr wrap="square" rtlCol="0">
            <a:spAutoFit/>
          </a:bodyPr>
          <a:lstStyle/>
          <a:p>
            <a:pPr marL="12700">
              <a:lnSpc>
                <a:spcPct val="100000"/>
              </a:lnSpc>
              <a:spcBef>
                <a:spcPts val="340"/>
              </a:spcBef>
            </a:pPr>
            <a:r>
              <a:rPr lang="de-DE" sz="2400" b="1" spc="15" dirty="0" err="1">
                <a:solidFill>
                  <a:schemeClr val="tx1"/>
                </a:solidFill>
                <a:latin typeface="+mn-lt"/>
                <a:cs typeface="Arial"/>
              </a:rPr>
              <a:t>Oberberg</a:t>
            </a:r>
            <a:r>
              <a:rPr lang="de-DE" sz="2400" b="1" spc="40" dirty="0">
                <a:solidFill>
                  <a:schemeClr val="tx1"/>
                </a:solidFill>
                <a:latin typeface="+mn-lt"/>
                <a:cs typeface="Arial"/>
              </a:rPr>
              <a:t> Tagesklinik</a:t>
            </a:r>
          </a:p>
          <a:p>
            <a:pPr marL="12700">
              <a:lnSpc>
                <a:spcPct val="100000"/>
              </a:lnSpc>
              <a:spcBef>
                <a:spcPts val="340"/>
              </a:spcBef>
            </a:pPr>
            <a:r>
              <a:rPr lang="de-DE" sz="2400" b="1" spc="20" dirty="0">
                <a:solidFill>
                  <a:schemeClr val="tx1"/>
                </a:solidFill>
                <a:latin typeface="+mn-lt"/>
                <a:cs typeface="Arial"/>
              </a:rPr>
              <a:t>Kurfürstendamm</a:t>
            </a:r>
            <a:endParaRPr lang="de-DE" sz="2400" dirty="0">
              <a:solidFill>
                <a:schemeClr val="tx1"/>
              </a:solidFill>
              <a:latin typeface="+mn-lt"/>
              <a:cs typeface="Arial"/>
            </a:endParaRPr>
          </a:p>
          <a:p>
            <a:pPr marL="12700">
              <a:lnSpc>
                <a:spcPct val="100000"/>
              </a:lnSpc>
              <a:spcBef>
                <a:spcPts val="240"/>
              </a:spcBef>
            </a:pPr>
            <a:r>
              <a:rPr lang="de-DE" sz="2400" spc="20" dirty="0">
                <a:solidFill>
                  <a:schemeClr val="tx1"/>
                </a:solidFill>
                <a:latin typeface="+mn-lt"/>
                <a:cs typeface="Arial"/>
              </a:rPr>
              <a:t>Kurfürstendamm 216 </a:t>
            </a:r>
            <a:br>
              <a:rPr lang="de-DE" sz="2400" spc="20" dirty="0">
                <a:solidFill>
                  <a:schemeClr val="tx1"/>
                </a:solidFill>
                <a:latin typeface="+mn-lt"/>
                <a:cs typeface="Arial"/>
              </a:rPr>
            </a:br>
            <a:r>
              <a:rPr lang="de-DE" sz="2400" spc="20" dirty="0">
                <a:solidFill>
                  <a:schemeClr val="tx1"/>
                </a:solidFill>
                <a:latin typeface="+mn-lt"/>
                <a:cs typeface="Arial"/>
              </a:rPr>
              <a:t>10719 Berlin</a:t>
            </a:r>
          </a:p>
          <a:p>
            <a:pPr marL="12700">
              <a:lnSpc>
                <a:spcPct val="100000"/>
              </a:lnSpc>
              <a:spcBef>
                <a:spcPts val="2120"/>
              </a:spcBef>
            </a:pPr>
            <a:r>
              <a:rPr lang="de-DE" sz="2400" spc="-20" dirty="0">
                <a:solidFill>
                  <a:schemeClr val="tx1"/>
                </a:solidFill>
                <a:latin typeface="+mn-lt"/>
                <a:cs typeface="Arial"/>
              </a:rPr>
              <a:t>Tel	 </a:t>
            </a:r>
            <a:r>
              <a:rPr lang="de-DE" sz="2400" spc="10" dirty="0">
                <a:solidFill>
                  <a:schemeClr val="tx1"/>
                </a:solidFill>
                <a:latin typeface="+mn-lt"/>
                <a:cs typeface="Arial"/>
              </a:rPr>
              <a:t>+49 </a:t>
            </a:r>
            <a:r>
              <a:rPr lang="de-DE" sz="2400" spc="15" dirty="0">
                <a:solidFill>
                  <a:srgbClr val="000000"/>
                </a:solidFill>
                <a:effectLst/>
                <a:latin typeface="Arial" panose="020B0604020202020204" pitchFamily="34" charset="0"/>
                <a:ea typeface="Calibri" panose="020F0502020204030204" pitchFamily="34" charset="0"/>
              </a:rPr>
              <a:t>30 8871892 0 </a:t>
            </a:r>
            <a:br>
              <a:rPr lang="de-DE" sz="2400" spc="15" dirty="0">
                <a:solidFill>
                  <a:srgbClr val="000000"/>
                </a:solidFill>
                <a:effectLst/>
                <a:latin typeface="Arial" panose="020B0604020202020204" pitchFamily="34" charset="0"/>
                <a:ea typeface="Calibri" panose="020F0502020204030204" pitchFamily="34" charset="0"/>
              </a:rPr>
            </a:br>
            <a:r>
              <a:rPr lang="de-DE" sz="2400" spc="10" dirty="0">
                <a:solidFill>
                  <a:schemeClr val="tx1"/>
                </a:solidFill>
                <a:latin typeface="+mn-lt"/>
                <a:cs typeface="Arial"/>
              </a:rPr>
              <a:t>Fax	 +49 </a:t>
            </a:r>
            <a:r>
              <a:rPr lang="de-DE" sz="2400" spc="15" dirty="0">
                <a:solidFill>
                  <a:srgbClr val="000000"/>
                </a:solidFill>
                <a:effectLst/>
                <a:latin typeface="Arial" panose="020B0604020202020204" pitchFamily="34" charset="0"/>
                <a:ea typeface="Calibri" panose="020F0502020204030204" pitchFamily="34" charset="0"/>
              </a:rPr>
              <a:t>30 8871892 92 </a:t>
            </a:r>
          </a:p>
          <a:p>
            <a:pPr marL="12700">
              <a:lnSpc>
                <a:spcPct val="100000"/>
              </a:lnSpc>
              <a:spcBef>
                <a:spcPts val="2120"/>
              </a:spcBef>
            </a:pPr>
            <a:r>
              <a:rPr lang="de-DE" sz="2400" spc="20" dirty="0">
                <a:solidFill>
                  <a:schemeClr val="tx1"/>
                </a:solidFill>
                <a:latin typeface="+mn-lt"/>
                <a:cs typeface="Arial"/>
                <a:hlinkClick r:id="rId3">
                  <a:extLst>
                    <a:ext uri="{A12FA001-AC4F-418D-AE19-62706E023703}">
                      <ahyp:hlinkClr xmlns:ahyp="http://schemas.microsoft.com/office/drawing/2018/hyperlinkcolor" val="tx"/>
                    </a:ext>
                  </a:extLst>
                </a:hlinkClick>
              </a:rPr>
              <a:t>kurfuerstendamm@</a:t>
            </a:r>
            <a:r>
              <a:rPr lang="de-DE" sz="2400" spc="10" dirty="0">
                <a:solidFill>
                  <a:schemeClr val="tx1"/>
                </a:solidFill>
                <a:latin typeface="+mn-lt"/>
                <a:cs typeface="Arial"/>
                <a:hlinkClick r:id="rId3">
                  <a:extLst>
                    <a:ext uri="{A12FA001-AC4F-418D-AE19-62706E023703}">
                      <ahyp:hlinkClr xmlns:ahyp="http://schemas.microsoft.com/office/drawing/2018/hyperlinkcolor" val="tx"/>
                    </a:ext>
                  </a:extLst>
                </a:hlinkClick>
              </a:rPr>
              <a:t>oberbergkliniken.de</a:t>
            </a:r>
            <a:r>
              <a:rPr lang="de-DE" sz="2400" spc="10" dirty="0">
                <a:solidFill>
                  <a:schemeClr val="tx1"/>
                </a:solidFill>
                <a:latin typeface="+mn-lt"/>
                <a:cs typeface="Arial"/>
              </a:rPr>
              <a:t> </a:t>
            </a:r>
            <a:r>
              <a:rPr lang="de-DE" sz="2400" spc="10" dirty="0">
                <a:solidFill>
                  <a:schemeClr val="tx1"/>
                </a:solidFill>
                <a:latin typeface="+mn-lt"/>
                <a:cs typeface="Arial"/>
                <a:hlinkClick r:id="rId4">
                  <a:extLst>
                    <a:ext uri="{A12FA001-AC4F-418D-AE19-62706E023703}">
                      <ahyp:hlinkClr xmlns:ahyp="http://schemas.microsoft.com/office/drawing/2018/hyperlinkcolor" val="tx"/>
                    </a:ext>
                  </a:extLst>
                </a:hlinkClick>
              </a:rPr>
              <a:t>www.oberbergkliniken.de</a:t>
            </a:r>
            <a:endParaRPr lang="de-DE" sz="2400" spc="10" dirty="0">
              <a:solidFill>
                <a:schemeClr val="tx1"/>
              </a:solidFill>
              <a:latin typeface="+mn-lt"/>
              <a:cs typeface="Arial"/>
            </a:endParaRPr>
          </a:p>
        </p:txBody>
      </p:sp>
    </p:spTree>
    <p:extLst>
      <p:ext uri="{BB962C8B-B14F-4D97-AF65-F5344CB8AC3E}">
        <p14:creationId xmlns:p14="http://schemas.microsoft.com/office/powerpoint/2010/main" val="11723342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Ende_Tagesklinik Lörrach">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72C98DB-6406-4FE9-B473-25F3B09205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5" y="621434"/>
            <a:ext cx="6047486" cy="3780000"/>
          </a:xfrm>
          <a:prstGeom prst="rect">
            <a:avLst/>
          </a:prstGeom>
        </p:spPr>
      </p:pic>
      <p:sp>
        <p:nvSpPr>
          <p:cNvPr id="12" name="TextBox 11">
            <a:extLst>
              <a:ext uri="{FF2B5EF4-FFF2-40B4-BE49-F238E27FC236}">
                <a16:creationId xmlns:a16="http://schemas.microsoft.com/office/drawing/2014/main" id="{A1159CEB-4005-2A4F-8AA9-64F3143CC5A1}"/>
              </a:ext>
            </a:extLst>
          </p:cNvPr>
          <p:cNvSpPr txBox="1"/>
          <p:nvPr userDrawn="1"/>
        </p:nvSpPr>
        <p:spPr>
          <a:xfrm>
            <a:off x="6049345" y="2098724"/>
            <a:ext cx="6096000" cy="3267561"/>
          </a:xfrm>
          <a:prstGeom prst="rect">
            <a:avLst/>
          </a:prstGeom>
          <a:noFill/>
        </p:spPr>
        <p:txBody>
          <a:bodyPr wrap="square" rtlCol="0">
            <a:spAutoFit/>
          </a:bodyPr>
          <a:lstStyle/>
          <a:p>
            <a:pPr marL="12700">
              <a:lnSpc>
                <a:spcPct val="100000"/>
              </a:lnSpc>
              <a:spcBef>
                <a:spcPts val="340"/>
              </a:spcBef>
            </a:pPr>
            <a:r>
              <a:rPr lang="de-DE" sz="2400" b="1" spc="15" dirty="0">
                <a:solidFill>
                  <a:schemeClr val="tx1"/>
                </a:solidFill>
                <a:latin typeface="+mn-lt"/>
                <a:cs typeface="Arial"/>
              </a:rPr>
              <a:t>Oberberg</a:t>
            </a:r>
            <a:r>
              <a:rPr lang="de-DE" sz="2400" b="1" spc="40" dirty="0">
                <a:solidFill>
                  <a:schemeClr val="tx1"/>
                </a:solidFill>
                <a:latin typeface="+mn-lt"/>
                <a:cs typeface="Arial"/>
              </a:rPr>
              <a:t> Tagesklinik Lörrach</a:t>
            </a:r>
            <a:endParaRPr lang="de-DE" sz="2400" dirty="0">
              <a:solidFill>
                <a:schemeClr val="tx1"/>
              </a:solidFill>
              <a:latin typeface="+mn-lt"/>
              <a:cs typeface="Arial"/>
            </a:endParaRPr>
          </a:p>
          <a:p>
            <a:pPr marL="12700">
              <a:lnSpc>
                <a:spcPct val="100000"/>
              </a:lnSpc>
              <a:spcBef>
                <a:spcPts val="240"/>
              </a:spcBef>
            </a:pPr>
            <a:r>
              <a:rPr lang="de-DE" sz="2400" spc="20" dirty="0">
                <a:solidFill>
                  <a:schemeClr val="tx1"/>
                </a:solidFill>
                <a:latin typeface="+mn-lt"/>
                <a:cs typeface="Arial"/>
              </a:rPr>
              <a:t>Georges-Köhler-Straße 2</a:t>
            </a:r>
          </a:p>
          <a:p>
            <a:pPr marL="12700">
              <a:lnSpc>
                <a:spcPct val="100000"/>
              </a:lnSpc>
              <a:spcBef>
                <a:spcPts val="240"/>
              </a:spcBef>
            </a:pPr>
            <a:r>
              <a:rPr lang="de-DE" sz="2400" spc="20" dirty="0">
                <a:solidFill>
                  <a:schemeClr val="tx1"/>
                </a:solidFill>
                <a:latin typeface="+mn-lt"/>
                <a:cs typeface="Arial"/>
              </a:rPr>
              <a:t>79539 Lörrach </a:t>
            </a:r>
          </a:p>
          <a:p>
            <a:pPr marL="12700">
              <a:lnSpc>
                <a:spcPct val="100000"/>
              </a:lnSpc>
              <a:spcBef>
                <a:spcPts val="2120"/>
              </a:spcBef>
            </a:pPr>
            <a:r>
              <a:rPr lang="de-DE" sz="2400" spc="-20" dirty="0">
                <a:solidFill>
                  <a:schemeClr val="tx1"/>
                </a:solidFill>
                <a:latin typeface="+mn-lt"/>
                <a:cs typeface="Arial"/>
              </a:rPr>
              <a:t>Tel	 </a:t>
            </a:r>
            <a:r>
              <a:rPr lang="de-DE" sz="2400" spc="10" dirty="0">
                <a:solidFill>
                  <a:schemeClr val="tx1"/>
                </a:solidFill>
                <a:latin typeface="+mn-lt"/>
                <a:cs typeface="Arial"/>
              </a:rPr>
              <a:t>+49 7621 59206 0 </a:t>
            </a:r>
            <a:br>
              <a:rPr lang="de-DE" sz="2400" spc="15" dirty="0">
                <a:solidFill>
                  <a:srgbClr val="000000"/>
                </a:solidFill>
                <a:effectLst/>
                <a:latin typeface="Arial" panose="020B0604020202020204" pitchFamily="34" charset="0"/>
                <a:ea typeface="Calibri" panose="020F0502020204030204" pitchFamily="34" charset="0"/>
              </a:rPr>
            </a:br>
            <a:r>
              <a:rPr lang="de-DE" sz="2400" spc="10" dirty="0">
                <a:solidFill>
                  <a:schemeClr val="tx1"/>
                </a:solidFill>
                <a:latin typeface="+mn-lt"/>
                <a:cs typeface="Arial"/>
              </a:rPr>
              <a:t>Fax	 +49 7621 59206 99 </a:t>
            </a:r>
          </a:p>
          <a:p>
            <a:pPr marL="12700">
              <a:lnSpc>
                <a:spcPct val="100000"/>
              </a:lnSpc>
              <a:spcBef>
                <a:spcPts val="2120"/>
              </a:spcBef>
            </a:pPr>
            <a:r>
              <a:rPr lang="de-DE" sz="2400" spc="20" dirty="0">
                <a:solidFill>
                  <a:schemeClr val="tx1"/>
                </a:solidFill>
                <a:latin typeface="+mn-lt"/>
                <a:cs typeface="Arial"/>
                <a:hlinkClick r:id="rId3">
                  <a:extLst>
                    <a:ext uri="{A12FA001-AC4F-418D-AE19-62706E023703}">
                      <ahyp:hlinkClr xmlns:ahyp="http://schemas.microsoft.com/office/drawing/2018/hyperlinkcolor" val="tx"/>
                    </a:ext>
                  </a:extLst>
                </a:hlinkClick>
              </a:rPr>
              <a:t>tagesklinik.loerrach@oberbergkliniken.de</a:t>
            </a:r>
            <a:br>
              <a:rPr lang="de-DE" sz="2400" spc="20" dirty="0">
                <a:solidFill>
                  <a:schemeClr val="tx1"/>
                </a:solidFill>
                <a:latin typeface="+mn-lt"/>
                <a:cs typeface="Arial"/>
              </a:rPr>
            </a:br>
            <a:r>
              <a:rPr lang="de-DE" sz="2400" spc="10" dirty="0">
                <a:solidFill>
                  <a:schemeClr val="tx1"/>
                </a:solidFill>
                <a:latin typeface="+mn-lt"/>
                <a:cs typeface="Arial"/>
                <a:hlinkClick r:id="rId4">
                  <a:extLst>
                    <a:ext uri="{A12FA001-AC4F-418D-AE19-62706E023703}">
                      <ahyp:hlinkClr xmlns:ahyp="http://schemas.microsoft.com/office/drawing/2018/hyperlinkcolor" val="tx"/>
                    </a:ext>
                  </a:extLst>
                </a:hlinkClick>
              </a:rPr>
              <a:t>www.oberbergkliniken.de</a:t>
            </a:r>
            <a:endParaRPr lang="de-DE" sz="2400" spc="10" dirty="0">
              <a:solidFill>
                <a:schemeClr val="tx1"/>
              </a:solidFill>
              <a:latin typeface="+mn-lt"/>
              <a:cs typeface="Arial"/>
            </a:endParaRPr>
          </a:p>
        </p:txBody>
      </p:sp>
    </p:spTree>
    <p:extLst>
      <p:ext uri="{BB962C8B-B14F-4D97-AF65-F5344CB8AC3E}">
        <p14:creationId xmlns:p14="http://schemas.microsoft.com/office/powerpoint/2010/main" val="22748171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Ende_Tagesklinik München">
    <p:spTree>
      <p:nvGrpSpPr>
        <p:cNvPr id="1" name=""/>
        <p:cNvGrpSpPr/>
        <p:nvPr/>
      </p:nvGrpSpPr>
      <p:grpSpPr>
        <a:xfrm>
          <a:off x="0" y="0"/>
          <a:ext cx="0" cy="0"/>
          <a:chOff x="0" y="0"/>
          <a:chExt cx="0" cy="0"/>
        </a:xfrm>
      </p:grpSpPr>
      <p:pic>
        <p:nvPicPr>
          <p:cNvPr id="5" name="Grafik 4" descr="Ein Bild, das Blume, computer enthält.&#10;&#10;Automatisch generierte Beschreibung">
            <a:extLst>
              <a:ext uri="{FF2B5EF4-FFF2-40B4-BE49-F238E27FC236}">
                <a16:creationId xmlns:a16="http://schemas.microsoft.com/office/drawing/2014/main" id="{55D532BD-4505-4B49-B859-8BF5843AE1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65" y="592770"/>
            <a:ext cx="6123457" cy="3827483"/>
          </a:xfrm>
          <a:prstGeom prst="rect">
            <a:avLst/>
          </a:prstGeom>
        </p:spPr>
      </p:pic>
      <p:sp>
        <p:nvSpPr>
          <p:cNvPr id="12" name="TextBox 11">
            <a:extLst>
              <a:ext uri="{FF2B5EF4-FFF2-40B4-BE49-F238E27FC236}">
                <a16:creationId xmlns:a16="http://schemas.microsoft.com/office/drawing/2014/main" id="{B623C39B-9A01-0B41-A870-C492DD3AC896}"/>
              </a:ext>
            </a:extLst>
          </p:cNvPr>
          <p:cNvSpPr txBox="1"/>
          <p:nvPr userDrawn="1"/>
        </p:nvSpPr>
        <p:spPr>
          <a:xfrm>
            <a:off x="5695627" y="2098724"/>
            <a:ext cx="6281025" cy="3570208"/>
          </a:xfrm>
          <a:prstGeom prst="rect">
            <a:avLst/>
          </a:prstGeom>
          <a:noFill/>
        </p:spPr>
        <p:txBody>
          <a:bodyPr wrap="square" rtlCol="0">
            <a:spAutoFit/>
          </a:bodyPr>
          <a:lstStyle/>
          <a:p>
            <a:pPr marL="12700">
              <a:lnSpc>
                <a:spcPct val="100000"/>
              </a:lnSpc>
              <a:spcBef>
                <a:spcPts val="340"/>
              </a:spcBef>
            </a:pPr>
            <a:r>
              <a:rPr lang="de-DE" sz="2400" b="1" spc="15" dirty="0">
                <a:solidFill>
                  <a:schemeClr val="tx1"/>
                </a:solidFill>
                <a:latin typeface="+mn-lt"/>
                <a:cs typeface="Arial"/>
              </a:rPr>
              <a:t>Oberberg</a:t>
            </a:r>
            <a:r>
              <a:rPr lang="de-DE" sz="2400" b="1" spc="40" dirty="0">
                <a:solidFill>
                  <a:schemeClr val="tx1"/>
                </a:solidFill>
                <a:latin typeface="+mn-lt"/>
                <a:cs typeface="Arial"/>
              </a:rPr>
              <a:t> </a:t>
            </a:r>
            <a:r>
              <a:rPr lang="de-DE" sz="2400" b="1" spc="20" dirty="0">
                <a:solidFill>
                  <a:schemeClr val="tx1"/>
                </a:solidFill>
                <a:latin typeface="+mn-lt"/>
                <a:cs typeface="Arial"/>
              </a:rPr>
              <a:t>Tagesklinik </a:t>
            </a:r>
            <a:br>
              <a:rPr lang="de-DE" sz="2400" b="1" spc="20" dirty="0">
                <a:solidFill>
                  <a:schemeClr val="tx1"/>
                </a:solidFill>
                <a:latin typeface="+mn-lt"/>
                <a:cs typeface="Arial"/>
              </a:rPr>
            </a:br>
            <a:r>
              <a:rPr lang="de-DE" sz="2400" b="1" spc="20" dirty="0">
                <a:solidFill>
                  <a:schemeClr val="tx1"/>
                </a:solidFill>
                <a:latin typeface="+mn-lt"/>
                <a:cs typeface="Arial"/>
              </a:rPr>
              <a:t>München Bogenhausen</a:t>
            </a:r>
          </a:p>
          <a:p>
            <a:pPr marL="12700">
              <a:lnSpc>
                <a:spcPct val="100000"/>
              </a:lnSpc>
              <a:spcBef>
                <a:spcPts val="240"/>
              </a:spcBef>
            </a:pPr>
            <a:r>
              <a:rPr lang="de-DE" sz="2400" spc="15" dirty="0" err="1">
                <a:solidFill>
                  <a:schemeClr val="tx1"/>
                </a:solidFill>
                <a:latin typeface="+mn-lt"/>
                <a:cs typeface="Arial"/>
              </a:rPr>
              <a:t>Möhlstraße</a:t>
            </a:r>
            <a:r>
              <a:rPr lang="de-DE" sz="2400" spc="15" dirty="0">
                <a:solidFill>
                  <a:schemeClr val="tx1"/>
                </a:solidFill>
                <a:latin typeface="+mn-lt"/>
                <a:cs typeface="Arial"/>
              </a:rPr>
              <a:t> 28</a:t>
            </a:r>
          </a:p>
          <a:p>
            <a:pPr marL="12700">
              <a:lnSpc>
                <a:spcPct val="100000"/>
              </a:lnSpc>
              <a:spcBef>
                <a:spcPts val="240"/>
              </a:spcBef>
            </a:pPr>
            <a:r>
              <a:rPr lang="de-DE" sz="2400" spc="15" dirty="0">
                <a:solidFill>
                  <a:schemeClr val="tx1"/>
                </a:solidFill>
                <a:latin typeface="+mn-lt"/>
                <a:cs typeface="Arial"/>
              </a:rPr>
              <a:t>81675 München</a:t>
            </a:r>
          </a:p>
          <a:p>
            <a:pPr marL="12700">
              <a:lnSpc>
                <a:spcPct val="100000"/>
              </a:lnSpc>
              <a:spcBef>
                <a:spcPts val="240"/>
              </a:spcBef>
            </a:pPr>
            <a:endParaRPr lang="de-DE" sz="2400" spc="15" dirty="0">
              <a:solidFill>
                <a:schemeClr val="tx1"/>
              </a:solidFill>
              <a:latin typeface="+mn-lt"/>
              <a:cs typeface="Arial"/>
            </a:endParaRPr>
          </a:p>
          <a:p>
            <a:pPr marL="12700">
              <a:lnSpc>
                <a:spcPct val="100000"/>
              </a:lnSpc>
              <a:spcBef>
                <a:spcPts val="240"/>
              </a:spcBef>
            </a:pPr>
            <a:r>
              <a:rPr lang="de-DE" sz="2400" spc="-20" dirty="0">
                <a:solidFill>
                  <a:schemeClr val="tx1"/>
                </a:solidFill>
                <a:latin typeface="+mn-lt"/>
                <a:cs typeface="Arial"/>
              </a:rPr>
              <a:t>Tel	</a:t>
            </a:r>
            <a:r>
              <a:rPr lang="de-DE" sz="2400" spc="10" dirty="0">
                <a:solidFill>
                  <a:schemeClr val="tx1"/>
                </a:solidFill>
                <a:latin typeface="+mn-lt"/>
                <a:cs typeface="Arial"/>
              </a:rPr>
              <a:t>+49 89 121 89 75-10</a:t>
            </a:r>
          </a:p>
          <a:p>
            <a:pPr marL="12700">
              <a:lnSpc>
                <a:spcPct val="100000"/>
              </a:lnSpc>
              <a:spcBef>
                <a:spcPts val="240"/>
              </a:spcBef>
            </a:pPr>
            <a:r>
              <a:rPr lang="de-DE" sz="2400" spc="10" dirty="0">
                <a:solidFill>
                  <a:schemeClr val="tx1"/>
                </a:solidFill>
                <a:latin typeface="+mn-lt"/>
                <a:cs typeface="Arial"/>
              </a:rPr>
              <a:t>Fax	+49 89 121 89 75-99</a:t>
            </a:r>
          </a:p>
          <a:p>
            <a:pPr marL="12700">
              <a:lnSpc>
                <a:spcPct val="100000"/>
              </a:lnSpc>
              <a:spcBef>
                <a:spcPts val="240"/>
              </a:spcBef>
            </a:pPr>
            <a:r>
              <a:rPr lang="de-DE" sz="2400" kern="1200" spc="10" dirty="0">
                <a:solidFill>
                  <a:schemeClr val="tx1"/>
                </a:solidFill>
                <a:latin typeface="+mn-lt"/>
                <a:ea typeface="+mn-ea"/>
                <a:cs typeface="Arial"/>
                <a:hlinkClick r:id="rId3">
                  <a:extLst>
                    <a:ext uri="{A12FA001-AC4F-418D-AE19-62706E023703}">
                      <ahyp:hlinkClr xmlns:ahyp="http://schemas.microsoft.com/office/drawing/2018/hyperlinkcolor" val="tx"/>
                    </a:ext>
                  </a:extLst>
                </a:hlinkClick>
              </a:rPr>
              <a:t>tagesklinik.muenchen@oberbergkliniken.de </a:t>
            </a:r>
            <a:r>
              <a:rPr lang="de-DE" sz="2400" spc="10" dirty="0">
                <a:solidFill>
                  <a:schemeClr val="tx1"/>
                </a:solidFill>
                <a:latin typeface="+mn-lt"/>
                <a:cs typeface="Arial"/>
                <a:hlinkClick r:id="rId4">
                  <a:extLst>
                    <a:ext uri="{A12FA001-AC4F-418D-AE19-62706E023703}">
                      <ahyp:hlinkClr xmlns:ahyp="http://schemas.microsoft.com/office/drawing/2018/hyperlinkcolor" val="tx"/>
                    </a:ext>
                  </a:extLst>
                </a:hlinkClick>
              </a:rPr>
              <a:t>www.oberbergkliniken.de</a:t>
            </a:r>
            <a:endParaRPr lang="de-DE" sz="2400" spc="10" dirty="0">
              <a:solidFill>
                <a:schemeClr val="tx1"/>
              </a:solidFill>
              <a:latin typeface="+mn-lt"/>
              <a:cs typeface="Arial"/>
            </a:endParaRPr>
          </a:p>
        </p:txBody>
      </p:sp>
    </p:spTree>
    <p:extLst>
      <p:ext uri="{BB962C8B-B14F-4D97-AF65-F5344CB8AC3E}">
        <p14:creationId xmlns:p14="http://schemas.microsoft.com/office/powerpoint/2010/main" val="22560631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838200" y="6356350"/>
            <a:ext cx="2743200" cy="365125"/>
          </a:xfrm>
          <a:prstGeom prst="rect">
            <a:avLst/>
          </a:prstGeom>
        </p:spPr>
        <p:txBody>
          <a:bodyPr/>
          <a:lstStyle/>
          <a:p>
            <a:fld id="{63407DB9-4207-BA4B-B025-69ECFA4BF7B2}" type="datetimeFigureOut">
              <a:rPr lang="de-DE" smtClean="0"/>
              <a:t>24.09.2024</a:t>
            </a:fld>
            <a:endParaRPr lang="de-DE"/>
          </a:p>
        </p:txBody>
      </p:sp>
      <p:sp>
        <p:nvSpPr>
          <p:cNvPr id="3" name="Fußzeilenplatzhalter 2"/>
          <p:cNvSpPr>
            <a:spLocks noGrp="1"/>
          </p:cNvSpPr>
          <p:nvPr>
            <p:ph type="ftr" sz="quarter" idx="11"/>
          </p:nvPr>
        </p:nvSpPr>
        <p:spPr>
          <a:xfrm>
            <a:off x="4038600" y="6356350"/>
            <a:ext cx="41148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8610600" y="6356350"/>
            <a:ext cx="2743200" cy="365125"/>
          </a:xfrm>
          <a:prstGeom prst="rect">
            <a:avLst/>
          </a:prstGeom>
        </p:spPr>
        <p:txBody>
          <a:bodyPr/>
          <a:lstStyle/>
          <a:p>
            <a:fld id="{AED5C02C-D51A-AC40-B519-EFB3846DDADC}" type="slidenum">
              <a:rPr lang="de-DE" smtClean="0"/>
              <a:t>‹Nr.›</a:t>
            </a:fld>
            <a:endParaRPr lang="de-DE"/>
          </a:p>
        </p:txBody>
      </p:sp>
    </p:spTree>
    <p:extLst>
      <p:ext uri="{BB962C8B-B14F-4D97-AF65-F5344CB8AC3E}">
        <p14:creationId xmlns:p14="http://schemas.microsoft.com/office/powerpoint/2010/main" val="181155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_Köln Hürth">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054EAA4-13CA-A54D-8852-BC9E50F9869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847733" y="685800"/>
            <a:ext cx="2700921" cy="758153"/>
          </a:xfrm>
          <a:prstGeom prst="rect">
            <a:avLst/>
          </a:prstGeom>
        </p:spPr>
      </p:pic>
      <p:sp>
        <p:nvSpPr>
          <p:cNvPr id="12" name="object 15">
            <a:extLst>
              <a:ext uri="{FF2B5EF4-FFF2-40B4-BE49-F238E27FC236}">
                <a16:creationId xmlns:a16="http://schemas.microsoft.com/office/drawing/2014/main" id="{08284673-443D-184B-B102-A4222C8AFD35}"/>
              </a:ext>
            </a:extLst>
          </p:cNvPr>
          <p:cNvSpPr txBox="1">
            <a:spLocks noGrp="1"/>
          </p:cNvSpPr>
          <p:nvPr>
            <p:ph type="title"/>
          </p:nvPr>
        </p:nvSpPr>
        <p:spPr>
          <a:xfrm>
            <a:off x="932299" y="2488323"/>
            <a:ext cx="10359699" cy="536044"/>
          </a:xfrm>
          <a:prstGeom prst="rect">
            <a:avLst/>
          </a:prstGeom>
        </p:spPr>
        <p:txBody>
          <a:bodyPr vert="horz" wrap="square" lIns="0" tIns="12700" rIns="0" bIns="0" rtlCol="0">
            <a:spAutoFit/>
          </a:bodyPr>
          <a:lstStyle>
            <a:lvl1pPr>
              <a:defRPr sz="3400"/>
            </a:lvl1pPr>
          </a:lstStyle>
          <a:p>
            <a:pPr marL="12700" marR="5080">
              <a:lnSpc>
                <a:spcPct val="100000"/>
              </a:lnSpc>
              <a:spcBef>
                <a:spcPts val="100"/>
              </a:spcBef>
            </a:pPr>
            <a:r>
              <a:rPr lang="en-GB" spc="20" dirty="0"/>
              <a:t>Click to edit Master title style</a:t>
            </a:r>
            <a:endParaRPr spc="30" dirty="0"/>
          </a:p>
        </p:txBody>
      </p:sp>
      <p:sp>
        <p:nvSpPr>
          <p:cNvPr id="16" name="Text Placeholder 6">
            <a:extLst>
              <a:ext uri="{FF2B5EF4-FFF2-40B4-BE49-F238E27FC236}">
                <a16:creationId xmlns:a16="http://schemas.microsoft.com/office/drawing/2014/main" id="{B02C7D4C-2D1C-B944-91D5-74F2F2DFAFF1}"/>
              </a:ext>
            </a:extLst>
          </p:cNvPr>
          <p:cNvSpPr>
            <a:spLocks noGrp="1"/>
          </p:cNvSpPr>
          <p:nvPr>
            <p:ph type="body" sz="quarter" idx="10" hasCustomPrompt="1"/>
          </p:nvPr>
        </p:nvSpPr>
        <p:spPr>
          <a:xfrm>
            <a:off x="931862" y="3717099"/>
            <a:ext cx="10360135" cy="703262"/>
          </a:xfrm>
          <a:prstGeom prst="rect">
            <a:avLst/>
          </a:prstGeom>
        </p:spPr>
        <p:txBody>
          <a:bodyPr lIns="0"/>
          <a:lstStyle>
            <a:lvl1pPr>
              <a:defRPr sz="22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marL="12700">
              <a:lnSpc>
                <a:spcPct val="100000"/>
              </a:lnSpc>
              <a:spcBef>
                <a:spcPts val="100"/>
              </a:spcBef>
            </a:pPr>
            <a:r>
              <a:rPr lang="de-DE" sz="2200" spc="15">
                <a:latin typeface="Arial"/>
                <a:cs typeface="Arial"/>
              </a:rPr>
              <a:t>Hier steht eine Untertitelzeile </a:t>
            </a:r>
            <a:r>
              <a:rPr lang="de-DE" sz="2200" spc="10">
                <a:latin typeface="Arial"/>
                <a:cs typeface="Arial"/>
              </a:rPr>
              <a:t>des</a:t>
            </a:r>
            <a:r>
              <a:rPr lang="de-DE" sz="2200" spc="80">
                <a:latin typeface="Arial"/>
                <a:cs typeface="Arial"/>
              </a:rPr>
              <a:t> </a:t>
            </a:r>
            <a:r>
              <a:rPr lang="de-DE" sz="2200" spc="5">
                <a:latin typeface="Arial"/>
                <a:cs typeface="Arial"/>
              </a:rPr>
              <a:t>Titels</a:t>
            </a:r>
            <a:endParaRPr lang="de-DE" sz="2200">
              <a:latin typeface="Arial"/>
              <a:cs typeface="Arial"/>
            </a:endParaRPr>
          </a:p>
        </p:txBody>
      </p:sp>
      <p:sp>
        <p:nvSpPr>
          <p:cNvPr id="17" name="Text Placeholder 10">
            <a:extLst>
              <a:ext uri="{FF2B5EF4-FFF2-40B4-BE49-F238E27FC236}">
                <a16:creationId xmlns:a16="http://schemas.microsoft.com/office/drawing/2014/main" id="{75C8F07C-2860-C842-9CDE-3A2C7896EFAE}"/>
              </a:ext>
            </a:extLst>
          </p:cNvPr>
          <p:cNvSpPr>
            <a:spLocks noGrp="1"/>
          </p:cNvSpPr>
          <p:nvPr>
            <p:ph type="body" sz="quarter" idx="11" hasCustomPrompt="1"/>
          </p:nvPr>
        </p:nvSpPr>
        <p:spPr>
          <a:xfrm>
            <a:off x="931863" y="4612658"/>
            <a:ext cx="10360134" cy="630921"/>
          </a:xfrm>
          <a:prstGeom prst="rect">
            <a:avLst/>
          </a:prstGeom>
        </p:spPr>
        <p:txBody>
          <a:bodyPr lIns="0"/>
          <a:lstStyle>
            <a:lvl1pPr>
              <a:defRPr sz="1600">
                <a:latin typeface="Arial" panose="020B0604020202020204" pitchFamily="34" charset="0"/>
                <a:cs typeface="Arial" panose="020B0604020202020204" pitchFamily="34" charset="0"/>
              </a:defRPr>
            </a:lvl1pPr>
          </a:lstStyle>
          <a:p>
            <a:pPr lvl="0"/>
            <a:r>
              <a:rPr lang="de-DE"/>
              <a:t>Name, der vortragenden Person(en)</a:t>
            </a:r>
          </a:p>
          <a:p>
            <a:pPr lvl="0"/>
            <a:r>
              <a:rPr lang="de-DE"/>
              <a:t>Ort, Datum</a:t>
            </a:r>
          </a:p>
        </p:txBody>
      </p:sp>
      <p:pic>
        <p:nvPicPr>
          <p:cNvPr id="11" name="Bild" descr="Bild">
            <a:extLst>
              <a:ext uri="{FF2B5EF4-FFF2-40B4-BE49-F238E27FC236}">
                <a16:creationId xmlns:a16="http://schemas.microsoft.com/office/drawing/2014/main" id="{1DFA6D92-C15C-4FB8-9EEB-56B0DC556E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2285" y="6364754"/>
            <a:ext cx="1983758" cy="201517"/>
          </a:xfrm>
          <a:prstGeom prst="rect">
            <a:avLst/>
          </a:prstGeom>
          <a:ln w="12700">
            <a:miter lim="400000"/>
          </a:ln>
        </p:spPr>
      </p:pic>
    </p:spTree>
    <p:extLst>
      <p:ext uri="{BB962C8B-B14F-4D97-AF65-F5344CB8AC3E}">
        <p14:creationId xmlns:p14="http://schemas.microsoft.com/office/powerpoint/2010/main" val="1041338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_Rhein Jura">
    <p:bg>
      <p:bgPr>
        <a:solidFill>
          <a:schemeClr val="bg1"/>
        </a:solidFill>
        <a:effectLst/>
      </p:bgPr>
    </p:bg>
    <p:spTree>
      <p:nvGrpSpPr>
        <p:cNvPr id="1" name=""/>
        <p:cNvGrpSpPr/>
        <p:nvPr/>
      </p:nvGrpSpPr>
      <p:grpSpPr>
        <a:xfrm>
          <a:off x="0" y="0"/>
          <a:ext cx="0" cy="0"/>
          <a:chOff x="0" y="0"/>
          <a:chExt cx="0" cy="0"/>
        </a:xfrm>
      </p:grpSpPr>
      <p:sp>
        <p:nvSpPr>
          <p:cNvPr id="14" name="object 15">
            <a:extLst>
              <a:ext uri="{FF2B5EF4-FFF2-40B4-BE49-F238E27FC236}">
                <a16:creationId xmlns:a16="http://schemas.microsoft.com/office/drawing/2014/main" id="{08284673-443D-184B-B102-A4222C8AFD35}"/>
              </a:ext>
            </a:extLst>
          </p:cNvPr>
          <p:cNvSpPr txBox="1">
            <a:spLocks noGrp="1"/>
          </p:cNvSpPr>
          <p:nvPr>
            <p:ph type="title"/>
          </p:nvPr>
        </p:nvSpPr>
        <p:spPr>
          <a:xfrm>
            <a:off x="932300" y="2488323"/>
            <a:ext cx="10360136" cy="536044"/>
          </a:xfrm>
          <a:prstGeom prst="rect">
            <a:avLst/>
          </a:prstGeom>
        </p:spPr>
        <p:txBody>
          <a:bodyPr vert="horz" wrap="square" lIns="0" tIns="12700" rIns="0" bIns="0" rtlCol="0">
            <a:spAutoFit/>
          </a:bodyPr>
          <a:lstStyle>
            <a:lvl1pPr>
              <a:defRPr sz="3400"/>
            </a:lvl1pPr>
          </a:lstStyle>
          <a:p>
            <a:pPr marL="12700" marR="5080">
              <a:lnSpc>
                <a:spcPct val="100000"/>
              </a:lnSpc>
              <a:spcBef>
                <a:spcPts val="100"/>
              </a:spcBef>
            </a:pPr>
            <a:r>
              <a:rPr lang="en-GB" spc="20" dirty="0"/>
              <a:t>Click to edit Master title style</a:t>
            </a:r>
            <a:endParaRPr spc="30" dirty="0"/>
          </a:p>
        </p:txBody>
      </p:sp>
      <p:sp>
        <p:nvSpPr>
          <p:cNvPr id="25" name="Text Placeholder 6">
            <a:extLst>
              <a:ext uri="{FF2B5EF4-FFF2-40B4-BE49-F238E27FC236}">
                <a16:creationId xmlns:a16="http://schemas.microsoft.com/office/drawing/2014/main" id="{B02C7D4C-2D1C-B944-91D5-74F2F2DFAFF1}"/>
              </a:ext>
            </a:extLst>
          </p:cNvPr>
          <p:cNvSpPr>
            <a:spLocks noGrp="1"/>
          </p:cNvSpPr>
          <p:nvPr>
            <p:ph type="body" sz="quarter" idx="10" hasCustomPrompt="1"/>
          </p:nvPr>
        </p:nvSpPr>
        <p:spPr>
          <a:xfrm>
            <a:off x="931863" y="3717099"/>
            <a:ext cx="10360135" cy="703262"/>
          </a:xfrm>
          <a:prstGeom prst="rect">
            <a:avLst/>
          </a:prstGeom>
        </p:spPr>
        <p:txBody>
          <a:bodyPr lIns="0"/>
          <a:lstStyle>
            <a:lvl1pPr>
              <a:defRPr sz="22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marL="12700">
              <a:lnSpc>
                <a:spcPct val="100000"/>
              </a:lnSpc>
              <a:spcBef>
                <a:spcPts val="100"/>
              </a:spcBef>
            </a:pPr>
            <a:r>
              <a:rPr lang="de-DE" sz="2200" spc="15">
                <a:latin typeface="Arial"/>
                <a:cs typeface="Arial"/>
              </a:rPr>
              <a:t>Hier steht eine Untertitelzeile </a:t>
            </a:r>
            <a:r>
              <a:rPr lang="de-DE" sz="2200" spc="10">
                <a:latin typeface="Arial"/>
                <a:cs typeface="Arial"/>
              </a:rPr>
              <a:t>des</a:t>
            </a:r>
            <a:r>
              <a:rPr lang="de-DE" sz="2200" spc="80">
                <a:latin typeface="Arial"/>
                <a:cs typeface="Arial"/>
              </a:rPr>
              <a:t> </a:t>
            </a:r>
            <a:r>
              <a:rPr lang="de-DE" sz="2200" spc="5">
                <a:latin typeface="Arial"/>
                <a:cs typeface="Arial"/>
              </a:rPr>
              <a:t>Titels</a:t>
            </a:r>
            <a:endParaRPr lang="de-DE" sz="2200">
              <a:latin typeface="Arial"/>
              <a:cs typeface="Arial"/>
            </a:endParaRPr>
          </a:p>
        </p:txBody>
      </p:sp>
      <p:sp>
        <p:nvSpPr>
          <p:cNvPr id="26" name="Text Placeholder 10">
            <a:extLst>
              <a:ext uri="{FF2B5EF4-FFF2-40B4-BE49-F238E27FC236}">
                <a16:creationId xmlns:a16="http://schemas.microsoft.com/office/drawing/2014/main" id="{75C8F07C-2860-C842-9CDE-3A2C7896EFAE}"/>
              </a:ext>
            </a:extLst>
          </p:cNvPr>
          <p:cNvSpPr>
            <a:spLocks noGrp="1"/>
          </p:cNvSpPr>
          <p:nvPr>
            <p:ph type="body" sz="quarter" idx="11" hasCustomPrompt="1"/>
          </p:nvPr>
        </p:nvSpPr>
        <p:spPr>
          <a:xfrm>
            <a:off x="931863" y="4612658"/>
            <a:ext cx="10360573" cy="630921"/>
          </a:xfrm>
          <a:prstGeom prst="rect">
            <a:avLst/>
          </a:prstGeom>
        </p:spPr>
        <p:txBody>
          <a:bodyPr lIns="0"/>
          <a:lstStyle>
            <a:lvl1pPr>
              <a:defRPr sz="1600">
                <a:latin typeface="Arial" panose="020B0604020202020204" pitchFamily="34" charset="0"/>
                <a:cs typeface="Arial" panose="020B0604020202020204" pitchFamily="34" charset="0"/>
              </a:defRPr>
            </a:lvl1pPr>
          </a:lstStyle>
          <a:p>
            <a:pPr lvl="0"/>
            <a:r>
              <a:rPr lang="de-DE"/>
              <a:t>Name, der vortragenden Person(en)</a:t>
            </a:r>
          </a:p>
          <a:p>
            <a:pPr lvl="0"/>
            <a:r>
              <a:rPr lang="de-DE"/>
              <a:t>Ort, Datum</a:t>
            </a:r>
          </a:p>
        </p:txBody>
      </p:sp>
      <p:pic>
        <p:nvPicPr>
          <p:cNvPr id="13" name="Picture 12">
            <a:extLst>
              <a:ext uri="{FF2B5EF4-FFF2-40B4-BE49-F238E27FC236}">
                <a16:creationId xmlns:a16="http://schemas.microsoft.com/office/drawing/2014/main" id="{55A7350C-AF21-8F43-A36E-F466696E49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847737" y="685800"/>
            <a:ext cx="2700916" cy="758152"/>
          </a:xfrm>
          <a:prstGeom prst="rect">
            <a:avLst/>
          </a:prstGeom>
        </p:spPr>
      </p:pic>
      <p:pic>
        <p:nvPicPr>
          <p:cNvPr id="11" name="Bild" descr="Bild">
            <a:extLst>
              <a:ext uri="{FF2B5EF4-FFF2-40B4-BE49-F238E27FC236}">
                <a16:creationId xmlns:a16="http://schemas.microsoft.com/office/drawing/2014/main" id="{C7EA47F6-58CC-498E-94D7-24D3DFF0A7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2285" y="6364754"/>
            <a:ext cx="1983758" cy="201517"/>
          </a:xfrm>
          <a:prstGeom prst="rect">
            <a:avLst/>
          </a:prstGeom>
          <a:ln w="12700">
            <a:miter lim="400000"/>
          </a:ln>
        </p:spPr>
      </p:pic>
    </p:spTree>
    <p:extLst>
      <p:ext uri="{BB962C8B-B14F-4D97-AF65-F5344CB8AC3E}">
        <p14:creationId xmlns:p14="http://schemas.microsoft.com/office/powerpoint/2010/main" val="89637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_Scheidegg">
    <p:bg>
      <p:bgPr>
        <a:solidFill>
          <a:schemeClr val="bg1"/>
        </a:solidFill>
        <a:effectLst/>
      </p:bgPr>
    </p:bg>
    <p:spTree>
      <p:nvGrpSpPr>
        <p:cNvPr id="1" name=""/>
        <p:cNvGrpSpPr/>
        <p:nvPr/>
      </p:nvGrpSpPr>
      <p:grpSpPr>
        <a:xfrm>
          <a:off x="0" y="0"/>
          <a:ext cx="0" cy="0"/>
          <a:chOff x="0" y="0"/>
          <a:chExt cx="0" cy="0"/>
        </a:xfrm>
      </p:grpSpPr>
      <p:pic>
        <p:nvPicPr>
          <p:cNvPr id="7" name="Grafik 6" descr="Ein Bild, das Blume enthält.&#10;&#10;Automatisch generierte Beschreibung">
            <a:extLst>
              <a:ext uri="{FF2B5EF4-FFF2-40B4-BE49-F238E27FC236}">
                <a16:creationId xmlns:a16="http://schemas.microsoft.com/office/drawing/2014/main" id="{8867A357-1D47-457A-BD8B-8707587DCF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5334" y="-404096"/>
            <a:ext cx="4867622" cy="3042521"/>
          </a:xfrm>
          <a:prstGeom prst="rect">
            <a:avLst/>
          </a:prstGeom>
        </p:spPr>
      </p:pic>
      <p:sp>
        <p:nvSpPr>
          <p:cNvPr id="14" name="object 15">
            <a:extLst>
              <a:ext uri="{FF2B5EF4-FFF2-40B4-BE49-F238E27FC236}">
                <a16:creationId xmlns:a16="http://schemas.microsoft.com/office/drawing/2014/main" id="{08284673-443D-184B-B102-A4222C8AFD35}"/>
              </a:ext>
            </a:extLst>
          </p:cNvPr>
          <p:cNvSpPr txBox="1">
            <a:spLocks noGrp="1"/>
          </p:cNvSpPr>
          <p:nvPr>
            <p:ph type="title"/>
          </p:nvPr>
        </p:nvSpPr>
        <p:spPr>
          <a:xfrm>
            <a:off x="932300" y="2488323"/>
            <a:ext cx="10360136" cy="536044"/>
          </a:xfrm>
          <a:prstGeom prst="rect">
            <a:avLst/>
          </a:prstGeom>
        </p:spPr>
        <p:txBody>
          <a:bodyPr vert="horz" wrap="square" lIns="0" tIns="12700" rIns="0" bIns="0" rtlCol="0">
            <a:spAutoFit/>
          </a:bodyPr>
          <a:lstStyle>
            <a:lvl1pPr>
              <a:defRPr sz="3400"/>
            </a:lvl1pPr>
          </a:lstStyle>
          <a:p>
            <a:pPr marL="12700" marR="5080">
              <a:lnSpc>
                <a:spcPct val="100000"/>
              </a:lnSpc>
              <a:spcBef>
                <a:spcPts val="100"/>
              </a:spcBef>
            </a:pPr>
            <a:r>
              <a:rPr lang="en-GB" spc="20" dirty="0"/>
              <a:t>Click to edit Master title style</a:t>
            </a:r>
            <a:endParaRPr spc="30" dirty="0"/>
          </a:p>
        </p:txBody>
      </p:sp>
      <p:sp>
        <p:nvSpPr>
          <p:cNvPr id="25" name="Text Placeholder 6">
            <a:extLst>
              <a:ext uri="{FF2B5EF4-FFF2-40B4-BE49-F238E27FC236}">
                <a16:creationId xmlns:a16="http://schemas.microsoft.com/office/drawing/2014/main" id="{B02C7D4C-2D1C-B944-91D5-74F2F2DFAFF1}"/>
              </a:ext>
            </a:extLst>
          </p:cNvPr>
          <p:cNvSpPr>
            <a:spLocks noGrp="1"/>
          </p:cNvSpPr>
          <p:nvPr>
            <p:ph type="body" sz="quarter" idx="10" hasCustomPrompt="1"/>
          </p:nvPr>
        </p:nvSpPr>
        <p:spPr>
          <a:xfrm>
            <a:off x="931863" y="3717099"/>
            <a:ext cx="10360135" cy="703262"/>
          </a:xfrm>
          <a:prstGeom prst="rect">
            <a:avLst/>
          </a:prstGeom>
        </p:spPr>
        <p:txBody>
          <a:bodyPr lIns="0"/>
          <a:lstStyle>
            <a:lvl1pPr>
              <a:defRPr sz="22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marL="12700">
              <a:lnSpc>
                <a:spcPct val="100000"/>
              </a:lnSpc>
              <a:spcBef>
                <a:spcPts val="100"/>
              </a:spcBef>
            </a:pPr>
            <a:r>
              <a:rPr lang="de-DE" sz="2200" spc="15">
                <a:latin typeface="Arial"/>
                <a:cs typeface="Arial"/>
              </a:rPr>
              <a:t>Hier steht eine Untertitelzeile </a:t>
            </a:r>
            <a:r>
              <a:rPr lang="de-DE" sz="2200" spc="10">
                <a:latin typeface="Arial"/>
                <a:cs typeface="Arial"/>
              </a:rPr>
              <a:t>des</a:t>
            </a:r>
            <a:r>
              <a:rPr lang="de-DE" sz="2200" spc="80">
                <a:latin typeface="Arial"/>
                <a:cs typeface="Arial"/>
              </a:rPr>
              <a:t> </a:t>
            </a:r>
            <a:r>
              <a:rPr lang="de-DE" sz="2200" spc="5">
                <a:latin typeface="Arial"/>
                <a:cs typeface="Arial"/>
              </a:rPr>
              <a:t>Titels</a:t>
            </a:r>
            <a:endParaRPr lang="de-DE" sz="2200">
              <a:latin typeface="Arial"/>
              <a:cs typeface="Arial"/>
            </a:endParaRPr>
          </a:p>
        </p:txBody>
      </p:sp>
      <p:sp>
        <p:nvSpPr>
          <p:cNvPr id="26" name="Text Placeholder 10">
            <a:extLst>
              <a:ext uri="{FF2B5EF4-FFF2-40B4-BE49-F238E27FC236}">
                <a16:creationId xmlns:a16="http://schemas.microsoft.com/office/drawing/2014/main" id="{75C8F07C-2860-C842-9CDE-3A2C7896EFAE}"/>
              </a:ext>
            </a:extLst>
          </p:cNvPr>
          <p:cNvSpPr>
            <a:spLocks noGrp="1"/>
          </p:cNvSpPr>
          <p:nvPr>
            <p:ph type="body" sz="quarter" idx="11" hasCustomPrompt="1"/>
          </p:nvPr>
        </p:nvSpPr>
        <p:spPr>
          <a:xfrm>
            <a:off x="931863" y="4612658"/>
            <a:ext cx="10360573" cy="630921"/>
          </a:xfrm>
          <a:prstGeom prst="rect">
            <a:avLst/>
          </a:prstGeom>
        </p:spPr>
        <p:txBody>
          <a:bodyPr lIns="0"/>
          <a:lstStyle>
            <a:lvl1pPr>
              <a:defRPr sz="1600">
                <a:latin typeface="Arial" panose="020B0604020202020204" pitchFamily="34" charset="0"/>
                <a:cs typeface="Arial" panose="020B0604020202020204" pitchFamily="34" charset="0"/>
              </a:defRPr>
            </a:lvl1pPr>
          </a:lstStyle>
          <a:p>
            <a:pPr lvl="0"/>
            <a:r>
              <a:rPr lang="de-DE"/>
              <a:t>Name, der vortragenden Person(en)</a:t>
            </a:r>
          </a:p>
          <a:p>
            <a:pPr lvl="0"/>
            <a:r>
              <a:rPr lang="de-DE"/>
              <a:t>Ort, Datum</a:t>
            </a:r>
          </a:p>
        </p:txBody>
      </p:sp>
      <p:pic>
        <p:nvPicPr>
          <p:cNvPr id="11" name="Bild" descr="Bild">
            <a:extLst>
              <a:ext uri="{FF2B5EF4-FFF2-40B4-BE49-F238E27FC236}">
                <a16:creationId xmlns:a16="http://schemas.microsoft.com/office/drawing/2014/main" id="{C7EA47F6-58CC-498E-94D7-24D3DFF0A7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2285" y="6364754"/>
            <a:ext cx="1983758" cy="201517"/>
          </a:xfrm>
          <a:prstGeom prst="rect">
            <a:avLst/>
          </a:prstGeom>
          <a:ln w="12700">
            <a:miter lim="400000"/>
          </a:ln>
        </p:spPr>
      </p:pic>
    </p:spTree>
    <p:extLst>
      <p:ext uri="{BB962C8B-B14F-4D97-AF65-F5344CB8AC3E}">
        <p14:creationId xmlns:p14="http://schemas.microsoft.com/office/powerpoint/2010/main" val="7431934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20100" y="2971800"/>
            <a:ext cx="10371898" cy="1579879"/>
          </a:xfrm>
          <a:prstGeom prst="rect">
            <a:avLst/>
          </a:prstGeom>
        </p:spPr>
        <p:txBody>
          <a:bodyPr wrap="square" lIns="0" tIns="0" rIns="0" bIns="0">
            <a:spAutoFit/>
          </a:bodyPr>
          <a:lstStyle>
            <a:lvl1pPr>
              <a:defRPr sz="3400" b="1" i="0">
                <a:solidFill>
                  <a:schemeClr val="tx1"/>
                </a:solidFill>
                <a:latin typeface="Arial"/>
                <a:cs typeface="Arial"/>
              </a:defRPr>
            </a:lvl1pPr>
          </a:lstStyle>
          <a:p>
            <a:endParaRPr dirty="0"/>
          </a:p>
        </p:txBody>
      </p:sp>
      <p:pic>
        <p:nvPicPr>
          <p:cNvPr id="8" name="Picture 7">
            <a:extLst>
              <a:ext uri="{FF2B5EF4-FFF2-40B4-BE49-F238E27FC236}">
                <a16:creationId xmlns:a16="http://schemas.microsoft.com/office/drawing/2014/main" id="{C0BE1968-E869-3E45-A3CF-F263069B72E5}"/>
              </a:ext>
            </a:extLst>
          </p:cNvPr>
          <p:cNvPicPr>
            <a:picLocks noChangeAspect="1"/>
          </p:cNvPicPr>
          <p:nvPr userDrawn="1"/>
        </p:nvPicPr>
        <p:blipFill>
          <a:blip r:embed="rId70" cstate="print">
            <a:extLst>
              <a:ext uri="{28A0092B-C50C-407E-A947-70E740481C1C}">
                <a14:useLocalDpi xmlns:a14="http://schemas.microsoft.com/office/drawing/2010/main" val="0"/>
              </a:ext>
            </a:extLst>
          </a:blip>
          <a:stretch>
            <a:fillRect/>
          </a:stretch>
        </p:blipFill>
        <p:spPr>
          <a:xfrm>
            <a:off x="920100" y="6412433"/>
            <a:ext cx="1135625" cy="262625"/>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88" r:id="rId2"/>
    <p:sldLayoutId id="2147483689" r:id="rId3"/>
    <p:sldLayoutId id="2147483695" r:id="rId4"/>
    <p:sldLayoutId id="2147483686" r:id="rId5"/>
    <p:sldLayoutId id="2147483690" r:id="rId6"/>
    <p:sldLayoutId id="2147483687" r:id="rId7"/>
    <p:sldLayoutId id="2147483691" r:id="rId8"/>
    <p:sldLayoutId id="2147483716" r:id="rId9"/>
    <p:sldLayoutId id="2147483692" r:id="rId10"/>
    <p:sldLayoutId id="2147483696" r:id="rId11"/>
    <p:sldLayoutId id="2147483697" r:id="rId12"/>
    <p:sldLayoutId id="2147483736" r:id="rId13"/>
    <p:sldLayoutId id="2147483717" r:id="rId14"/>
    <p:sldLayoutId id="2147483694" r:id="rId15"/>
    <p:sldLayoutId id="2147483737" r:id="rId16"/>
    <p:sldLayoutId id="2147483719" r:id="rId17"/>
    <p:sldLayoutId id="2147483669" r:id="rId18"/>
    <p:sldLayoutId id="2147483670" r:id="rId19"/>
    <p:sldLayoutId id="2147483673" r:id="rId20"/>
    <p:sldLayoutId id="2147483668" r:id="rId21"/>
    <p:sldLayoutId id="2147483667" r:id="rId22"/>
    <p:sldLayoutId id="2147483666" r:id="rId23"/>
    <p:sldLayoutId id="2147483676" r:id="rId24"/>
    <p:sldLayoutId id="2147483730" r:id="rId25"/>
    <p:sldLayoutId id="2147483674" r:id="rId26"/>
    <p:sldLayoutId id="2147483721" r:id="rId27"/>
    <p:sldLayoutId id="2147483677" r:id="rId28"/>
    <p:sldLayoutId id="2147483735" r:id="rId29"/>
    <p:sldLayoutId id="2147483732" r:id="rId30"/>
    <p:sldLayoutId id="2147483733" r:id="rId31"/>
    <p:sldLayoutId id="2147483734" r:id="rId32"/>
    <p:sldLayoutId id="2147483731" r:id="rId33"/>
    <p:sldLayoutId id="2147483729" r:id="rId34"/>
    <p:sldLayoutId id="2147483727" r:id="rId35"/>
    <p:sldLayoutId id="2147483728" r:id="rId36"/>
    <p:sldLayoutId id="2147483723" r:id="rId37"/>
    <p:sldLayoutId id="2147483722" r:id="rId38"/>
    <p:sldLayoutId id="2147483725" r:id="rId39"/>
    <p:sldLayoutId id="2147483726" r:id="rId40"/>
    <p:sldLayoutId id="2147483724" r:id="rId41"/>
    <p:sldLayoutId id="2147483683" r:id="rId42"/>
    <p:sldLayoutId id="2147483684" r:id="rId43"/>
    <p:sldLayoutId id="2147483685" r:id="rId44"/>
    <p:sldLayoutId id="2147483680" r:id="rId45"/>
    <p:sldLayoutId id="2147483710" r:id="rId46"/>
    <p:sldLayoutId id="2147483709" r:id="rId47"/>
    <p:sldLayoutId id="2147483681" r:id="rId48"/>
    <p:sldLayoutId id="2147483711" r:id="rId49"/>
    <p:sldLayoutId id="2147483712" r:id="rId50"/>
    <p:sldLayoutId id="2147483682" r:id="rId51"/>
    <p:sldLayoutId id="2147483700" r:id="rId52"/>
    <p:sldLayoutId id="2147483714" r:id="rId53"/>
    <p:sldLayoutId id="2147483707" r:id="rId54"/>
    <p:sldLayoutId id="2147483698" r:id="rId55"/>
    <p:sldLayoutId id="2147483702" r:id="rId56"/>
    <p:sldLayoutId id="2147483699" r:id="rId57"/>
    <p:sldLayoutId id="2147483703" r:id="rId58"/>
    <p:sldLayoutId id="2147483715" r:id="rId59"/>
    <p:sldLayoutId id="2147483704" r:id="rId60"/>
    <p:sldLayoutId id="2147483713" r:id="rId61"/>
    <p:sldLayoutId id="2147483708" r:id="rId62"/>
    <p:sldLayoutId id="2147483738" r:id="rId63"/>
    <p:sldLayoutId id="2147483718" r:id="rId64"/>
    <p:sldLayoutId id="2147483706" r:id="rId65"/>
    <p:sldLayoutId id="2147483739" r:id="rId66"/>
    <p:sldLayoutId id="2147483720" r:id="rId67"/>
    <p:sldLayoutId id="2147483740" r:id="rId68"/>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7104" userDrawn="1">
          <p15:clr>
            <a:srgbClr val="F26B43"/>
          </p15:clr>
        </p15:guide>
        <p15:guide id="4" pos="576" userDrawn="1">
          <p15:clr>
            <a:srgbClr val="F26B43"/>
          </p15:clr>
        </p15:guide>
        <p15:guide id="5"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18.xml"/><Relationship Id="rId4" Type="http://schemas.openxmlformats.org/officeDocument/2006/relationships/image" Target="../media/image5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18.xml"/><Relationship Id="rId4" Type="http://schemas.openxmlformats.org/officeDocument/2006/relationships/image" Target="../media/image5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png"/><Relationship Id="rId1" Type="http://schemas.openxmlformats.org/officeDocument/2006/relationships/slideLayout" Target="../slideLayouts/slideLayout18.xml"/><Relationship Id="rId4" Type="http://schemas.openxmlformats.org/officeDocument/2006/relationships/image" Target="../media/image66.jpg"/></Relationships>
</file>

<file path=ppt/slides/_rels/slide32.xml.rels><?xml version="1.0" encoding="UTF-8" standalone="yes"?>
<Relationships xmlns="http://schemas.openxmlformats.org/package/2006/relationships"><Relationship Id="rId2" Type="http://schemas.openxmlformats.org/officeDocument/2006/relationships/image" Target="../media/image67.tiff"/><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hyperlink" Target="https://www.istockphoto.com/de" TargetMode="Externa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image" Target="../media/image43.tiff"/><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6151" y="1592973"/>
            <a:ext cx="6594768" cy="1059264"/>
          </a:xfrm>
        </p:spPr>
        <p:txBody>
          <a:bodyPr/>
          <a:lstStyle/>
          <a:p>
            <a:r>
              <a:rPr lang="de-DE" dirty="0"/>
              <a:t>Pathologischer Medienkonsum und Computerspielsucht</a:t>
            </a:r>
          </a:p>
        </p:txBody>
      </p:sp>
      <p:sp>
        <p:nvSpPr>
          <p:cNvPr id="3" name="Textplatzhalter 2"/>
          <p:cNvSpPr>
            <a:spLocks noGrp="1"/>
          </p:cNvSpPr>
          <p:nvPr>
            <p:ph type="body" sz="quarter" idx="10"/>
          </p:nvPr>
        </p:nvSpPr>
        <p:spPr/>
        <p:txBody>
          <a:bodyPr/>
          <a:lstStyle/>
          <a:p>
            <a:r>
              <a:rPr lang="de-DE" dirty="0"/>
              <a:t>Referentin: </a:t>
            </a:r>
            <a:r>
              <a:rPr lang="de-DE" dirty="0" err="1"/>
              <a:t>Blanda</a:t>
            </a:r>
            <a:r>
              <a:rPr lang="de-DE" dirty="0"/>
              <a:t> Baumgartner</a:t>
            </a:r>
          </a:p>
          <a:p>
            <a:r>
              <a:rPr lang="de-DE" dirty="0"/>
              <a:t>Moderation: Dr. Andreas Jähne</a:t>
            </a:r>
          </a:p>
        </p:txBody>
      </p:sp>
      <p:sp>
        <p:nvSpPr>
          <p:cNvPr id="4" name="Textplatzhalter 3"/>
          <p:cNvSpPr>
            <a:spLocks noGrp="1"/>
          </p:cNvSpPr>
          <p:nvPr>
            <p:ph type="body" sz="quarter" idx="11"/>
          </p:nvPr>
        </p:nvSpPr>
        <p:spPr>
          <a:xfrm>
            <a:off x="931863" y="4612658"/>
            <a:ext cx="10360134" cy="1154069"/>
          </a:xfrm>
        </p:spPr>
        <p:txBody>
          <a:bodyPr/>
          <a:lstStyle/>
          <a:p>
            <a:r>
              <a:rPr lang="de-DE" dirty="0"/>
              <a:t>24. September 2024, 19:00 - 20:30 Uhr</a:t>
            </a:r>
          </a:p>
          <a:p>
            <a:endParaRPr lang="de-DE" dirty="0"/>
          </a:p>
          <a:p>
            <a:r>
              <a:rPr lang="de-DE" b="1" dirty="0"/>
              <a:t>Oberberg Fachklinik Rhein-Jura </a:t>
            </a:r>
          </a:p>
          <a:p>
            <a:endParaRPr lang="de-DE" dirty="0"/>
          </a:p>
          <a:p>
            <a:endParaRPr lang="de-DE" dirty="0"/>
          </a:p>
        </p:txBody>
      </p:sp>
      <p:pic>
        <p:nvPicPr>
          <p:cNvPr id="6" name="Grafik 5" descr="Ein Bild, das Spiegel, Spiegelung, Fenster enthält.&#10;&#10;Automatisch generierte Beschreibung">
            <a:extLst>
              <a:ext uri="{FF2B5EF4-FFF2-40B4-BE49-F238E27FC236}">
                <a16:creationId xmlns:a16="http://schemas.microsoft.com/office/drawing/2014/main" id="{08A6B372-7E87-CC78-944A-E06622F9D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0918" y="1637525"/>
            <a:ext cx="4456035" cy="2943608"/>
          </a:xfrm>
          <a:prstGeom prst="rect">
            <a:avLst/>
          </a:prstGeom>
        </p:spPr>
      </p:pic>
    </p:spTree>
    <p:extLst>
      <p:ext uri="{BB962C8B-B14F-4D97-AF65-F5344CB8AC3E}">
        <p14:creationId xmlns:p14="http://schemas.microsoft.com/office/powerpoint/2010/main" val="1612600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4043"/>
            <a:ext cx="10377598" cy="523220"/>
          </a:xfrm>
        </p:spPr>
        <p:txBody>
          <a:bodyPr/>
          <a:lstStyle/>
          <a:p>
            <a:r>
              <a:rPr lang="de-DE" dirty="0"/>
              <a:t>ICD-11</a:t>
            </a:r>
          </a:p>
        </p:txBody>
      </p:sp>
      <p:sp>
        <p:nvSpPr>
          <p:cNvPr id="3" name="Textplatzhalter 2"/>
          <p:cNvSpPr>
            <a:spLocks noGrp="1"/>
          </p:cNvSpPr>
          <p:nvPr>
            <p:ph type="body" sz="quarter" idx="11"/>
          </p:nvPr>
        </p:nvSpPr>
        <p:spPr/>
        <p:txBody>
          <a:bodyPr/>
          <a:lstStyle/>
          <a:p>
            <a:r>
              <a:rPr lang="de-DE" sz="2000" dirty="0"/>
              <a:t>6C51.0/1: Computerspielsucht, vorwiegend offline/online</a:t>
            </a:r>
          </a:p>
          <a:p>
            <a:endParaRPr lang="de-DE" sz="2000" dirty="0"/>
          </a:p>
          <a:p>
            <a:r>
              <a:rPr lang="de-DE" sz="2000" u="sng" dirty="0"/>
              <a:t>Diagnosekriterien</a:t>
            </a:r>
          </a:p>
          <a:p>
            <a:r>
              <a:rPr lang="de-DE" sz="2000" dirty="0"/>
              <a:t>1. Beeinträchtigung der Kontrolle über das Spielen </a:t>
            </a:r>
          </a:p>
          <a:p>
            <a:pPr lvl="0"/>
            <a:r>
              <a:rPr lang="de-DE" sz="2000" dirty="0"/>
              <a:t>	(z.B. Beginn, Häufigkeit, Intensität, Dauer, Beendigung, Kontext)</a:t>
            </a:r>
          </a:p>
          <a:p>
            <a:pPr lvl="0"/>
            <a:r>
              <a:rPr lang="de-DE" sz="2000" dirty="0"/>
              <a:t>2. Zunehmende Priorität des Spielens </a:t>
            </a:r>
          </a:p>
          <a:p>
            <a:pPr lvl="0"/>
            <a:r>
              <a:rPr lang="de-DE" sz="2000" dirty="0"/>
              <a:t>	(Spielen bekommt Vorrang vor anderen Lebensinteressen und täglichen 	Aktivitäten)</a:t>
            </a:r>
          </a:p>
          <a:p>
            <a:pPr lvl="0"/>
            <a:r>
              <a:rPr lang="de-DE" sz="2000" dirty="0"/>
              <a:t>3. Fortsetzung oder Eskalation des Spielens trotz negativer Konsequenzen</a:t>
            </a:r>
          </a:p>
          <a:p>
            <a:pPr lvl="0"/>
            <a:endParaRPr lang="de-DE" sz="2000" dirty="0"/>
          </a:p>
          <a:p>
            <a:pPr lvl="0"/>
            <a:r>
              <a:rPr lang="de-DE" sz="2000" dirty="0"/>
              <a:t>Dadurch erhebliche Beeinträchtigung in persönlichen, familiären, sozialen, schulischen oder anderen wichtigen Funktionsbereichen.</a:t>
            </a:r>
          </a:p>
          <a:p>
            <a:endParaRPr lang="de-DE" sz="2000" dirty="0"/>
          </a:p>
          <a:p>
            <a:r>
              <a:rPr lang="de-DE" sz="2000" dirty="0"/>
              <a:t>6C50.0/1: Glücksspielsucht, vorwiegend offline/online</a:t>
            </a:r>
          </a:p>
        </p:txBody>
      </p:sp>
      <p:sp>
        <p:nvSpPr>
          <p:cNvPr id="4" name="Textplatzhalter 3"/>
          <p:cNvSpPr>
            <a:spLocks noGrp="1"/>
          </p:cNvSpPr>
          <p:nvPr>
            <p:ph type="body" sz="quarter" idx="12"/>
          </p:nvPr>
        </p:nvSpPr>
        <p:spPr>
          <a:xfrm>
            <a:off x="914399" y="1037263"/>
            <a:ext cx="10360135" cy="353565"/>
          </a:xfrm>
        </p:spPr>
        <p:txBody>
          <a:bodyPr/>
          <a:lstStyle/>
          <a:p>
            <a:r>
              <a:rPr lang="de-DE" i="1" dirty="0"/>
              <a:t>Störungen durch Substanzgebrauch oder Verhaltenssüchte</a:t>
            </a:r>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10</a:t>
            </a:fld>
            <a:endParaRPr lang="de-DE" spc="120" dirty="0"/>
          </a:p>
        </p:txBody>
      </p:sp>
      <p:pic>
        <p:nvPicPr>
          <p:cNvPr id="6" name="Bild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2253" y="514043"/>
            <a:ext cx="2142281" cy="2113844"/>
          </a:xfrm>
          <a:prstGeom prst="rect">
            <a:avLst/>
          </a:prstGeom>
        </p:spPr>
      </p:pic>
      <p:sp>
        <p:nvSpPr>
          <p:cNvPr id="7" name="Textplatzhalter 3"/>
          <p:cNvSpPr txBox="1">
            <a:spLocks/>
          </p:cNvSpPr>
          <p:nvPr/>
        </p:nvSpPr>
        <p:spPr>
          <a:xfrm>
            <a:off x="914398" y="5949461"/>
            <a:ext cx="10360135" cy="353565"/>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de-DE" sz="1600" kern="0" dirty="0">
                <a:solidFill>
                  <a:sysClr val="windowText" lastClr="000000"/>
                </a:solidFill>
              </a:rPr>
              <a:t>(WHO, 2019)</a:t>
            </a:r>
          </a:p>
        </p:txBody>
      </p:sp>
    </p:spTree>
    <p:extLst>
      <p:ext uri="{BB962C8B-B14F-4D97-AF65-F5344CB8AC3E}">
        <p14:creationId xmlns:p14="http://schemas.microsoft.com/office/powerpoint/2010/main" val="533208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914399" y="1037263"/>
            <a:ext cx="10377599" cy="4450861"/>
          </a:xfrm>
        </p:spPr>
        <p:txBody>
          <a:bodyPr/>
          <a:lstStyle/>
          <a:p>
            <a:r>
              <a:rPr lang="de-DE" u="sng" dirty="0"/>
              <a:t>QE22: Gefährliches Computerspielen </a:t>
            </a:r>
          </a:p>
          <a:p>
            <a:endParaRPr lang="de-DE" dirty="0"/>
          </a:p>
          <a:p>
            <a:pPr marL="342900" indent="-342900">
              <a:buFont typeface="Arial" charset="0"/>
              <a:buChar char="•"/>
            </a:pPr>
            <a:r>
              <a:rPr lang="de-DE" dirty="0"/>
              <a:t>entweder online oder offline</a:t>
            </a:r>
          </a:p>
          <a:p>
            <a:pPr marL="342900" indent="-342900">
              <a:buFont typeface="Arial" charset="0"/>
              <a:buChar char="•"/>
            </a:pPr>
            <a:r>
              <a:rPr lang="de-DE" dirty="0"/>
              <a:t>erhöhtes Risiko schädlicher physischer oder psychischer Gesundheitsfolgen</a:t>
            </a:r>
          </a:p>
          <a:p>
            <a:pPr marL="342900" indent="-342900">
              <a:buFont typeface="Arial" charset="0"/>
              <a:buChar char="•"/>
            </a:pPr>
            <a:r>
              <a:rPr lang="de-DE" dirty="0"/>
              <a:t>z.B. Häufigkeit oder Dauer des Spielens, Vernachlässigung anderer Aktivitäten und Prioritäten, risikoreiche Verhaltensweisen</a:t>
            </a:r>
          </a:p>
          <a:p>
            <a:pPr marL="342900" indent="-342900">
              <a:buFont typeface="Arial" charset="0"/>
              <a:buChar char="•"/>
            </a:pPr>
            <a:r>
              <a:rPr lang="de-DE" dirty="0"/>
              <a:t>Spielverhalten wird oft beibehalten, obwohl man sich des erhöhten Risikos für die eigene Person oder für andere bewusst ist</a:t>
            </a:r>
          </a:p>
          <a:p>
            <a:endParaRPr lang="de-DE" dirty="0"/>
          </a:p>
          <a:p>
            <a:r>
              <a:rPr lang="de-DE" dirty="0"/>
              <a:t>Diese Kategorie kann verwendet werden, wenn das Spielverhalten die Aufmerksamkeit und den Rat von Gesundheitsexperten rechtfertigt, aber nicht die diagnostischen Anforderungen für eine Spielstörung erfüllt.</a:t>
            </a:r>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11</a:t>
            </a:fld>
            <a:endParaRPr lang="de-DE" spc="120" dirty="0"/>
          </a:p>
        </p:txBody>
      </p:sp>
      <p:sp>
        <p:nvSpPr>
          <p:cNvPr id="7" name="Textplatzhalter 3"/>
          <p:cNvSpPr txBox="1">
            <a:spLocks/>
          </p:cNvSpPr>
          <p:nvPr/>
        </p:nvSpPr>
        <p:spPr>
          <a:xfrm>
            <a:off x="914399" y="1037263"/>
            <a:ext cx="10360135" cy="353565"/>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de-DE" i="1" kern="0" dirty="0">
              <a:solidFill>
                <a:sysClr val="windowText" lastClr="000000"/>
              </a:solidFill>
            </a:endParaRPr>
          </a:p>
        </p:txBody>
      </p:sp>
      <p:sp>
        <p:nvSpPr>
          <p:cNvPr id="8" name="Textplatzhalter 3"/>
          <p:cNvSpPr txBox="1">
            <a:spLocks/>
          </p:cNvSpPr>
          <p:nvPr/>
        </p:nvSpPr>
        <p:spPr>
          <a:xfrm>
            <a:off x="931863" y="5960744"/>
            <a:ext cx="10360135" cy="353565"/>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de-DE" sz="1600" kern="0" dirty="0">
                <a:solidFill>
                  <a:sysClr val="windowText" lastClr="000000"/>
                </a:solidFill>
              </a:rPr>
              <a:t>(WHO, 2019)</a:t>
            </a:r>
          </a:p>
        </p:txBody>
      </p:sp>
    </p:spTree>
    <p:extLst>
      <p:ext uri="{BB962C8B-B14F-4D97-AF65-F5344CB8AC3E}">
        <p14:creationId xmlns:p14="http://schemas.microsoft.com/office/powerpoint/2010/main" val="1051059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4043"/>
            <a:ext cx="10377598" cy="523220"/>
          </a:xfrm>
        </p:spPr>
        <p:txBody>
          <a:bodyPr/>
          <a:lstStyle/>
          <a:p>
            <a:r>
              <a:rPr lang="de-DE" dirty="0"/>
              <a:t>Weitere Internetbezogene Störungen im ICD-11</a:t>
            </a:r>
          </a:p>
        </p:txBody>
      </p:sp>
      <p:sp>
        <p:nvSpPr>
          <p:cNvPr id="3" name="Textplatzhalter 2"/>
          <p:cNvSpPr>
            <a:spLocks noGrp="1"/>
          </p:cNvSpPr>
          <p:nvPr>
            <p:ph type="body" sz="quarter" idx="11"/>
          </p:nvPr>
        </p:nvSpPr>
        <p:spPr/>
        <p:txBody>
          <a:bodyPr/>
          <a:lstStyle/>
          <a:p>
            <a:r>
              <a:rPr lang="de-DE" u="sng" dirty="0"/>
              <a:t>6C5Y: (Sonstige nicht näher bezeichnete Störungen durch Verhaltenssüchte)</a:t>
            </a:r>
          </a:p>
          <a:p>
            <a:endParaRPr lang="de-DE" dirty="0"/>
          </a:p>
          <a:p>
            <a:pPr marL="342900" indent="-342900">
              <a:buFont typeface="Arial" charset="0"/>
              <a:buChar char="•"/>
            </a:pPr>
            <a:r>
              <a:rPr lang="de-DE" dirty="0"/>
              <a:t>Soziale Netzwerke-Nutzungsstörung (online): SNS</a:t>
            </a:r>
          </a:p>
          <a:p>
            <a:pPr marL="342900" indent="-342900">
              <a:buFont typeface="Arial" charset="0"/>
              <a:buChar char="•"/>
            </a:pPr>
            <a:r>
              <a:rPr lang="de-DE" dirty="0"/>
              <a:t>Pornographie-Nutzungsstörung (online): PNS</a:t>
            </a:r>
          </a:p>
          <a:p>
            <a:pPr marL="342900" indent="-342900">
              <a:buFont typeface="Arial" charset="0"/>
              <a:buChar char="•"/>
            </a:pPr>
            <a:r>
              <a:rPr lang="de-DE" dirty="0"/>
              <a:t>Shoppingstörung: vorwiegend online: </a:t>
            </a:r>
            <a:r>
              <a:rPr lang="de-DE" dirty="0" err="1"/>
              <a:t>ShS</a:t>
            </a:r>
            <a:r>
              <a:rPr lang="de-DE" dirty="0"/>
              <a:t>-on</a:t>
            </a:r>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12</a:t>
            </a:fld>
            <a:endParaRPr lang="de-DE" spc="120" dirty="0"/>
          </a:p>
        </p:txBody>
      </p:sp>
      <p:sp>
        <p:nvSpPr>
          <p:cNvPr id="6" name="Textplatzhalter 3"/>
          <p:cNvSpPr txBox="1">
            <a:spLocks/>
          </p:cNvSpPr>
          <p:nvPr/>
        </p:nvSpPr>
        <p:spPr>
          <a:xfrm>
            <a:off x="914398" y="5970936"/>
            <a:ext cx="10360135" cy="353565"/>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de-DE" kern="0" dirty="0">
                <a:solidFill>
                  <a:sysClr val="windowText" lastClr="000000"/>
                </a:solidFill>
              </a:rPr>
              <a:t>(Lindenberg &amp; Sonnenschein, 2024; Rumpf et al., 2021)</a:t>
            </a:r>
          </a:p>
        </p:txBody>
      </p:sp>
      <p:pic>
        <p:nvPicPr>
          <p:cNvPr id="7" name="Bi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6732" y="3491949"/>
            <a:ext cx="2006219" cy="1337479"/>
          </a:xfrm>
          <a:prstGeom prst="rect">
            <a:avLst/>
          </a:prstGeom>
        </p:spPr>
      </p:pic>
      <p:pic>
        <p:nvPicPr>
          <p:cNvPr id="8" name="Bild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6477" y="3491948"/>
            <a:ext cx="2006219" cy="1337479"/>
          </a:xfrm>
          <a:prstGeom prst="rect">
            <a:avLst/>
          </a:prstGeom>
        </p:spPr>
      </p:pic>
      <p:pic>
        <p:nvPicPr>
          <p:cNvPr id="9" name="Bild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222" y="1991877"/>
            <a:ext cx="1891700" cy="2837550"/>
          </a:xfrm>
          <a:prstGeom prst="rect">
            <a:avLst/>
          </a:prstGeom>
        </p:spPr>
      </p:pic>
      <p:sp>
        <p:nvSpPr>
          <p:cNvPr id="10" name="Textfeld 9"/>
          <p:cNvSpPr txBox="1"/>
          <p:nvPr/>
        </p:nvSpPr>
        <p:spPr>
          <a:xfrm>
            <a:off x="914398" y="4973969"/>
            <a:ext cx="11130231" cy="707886"/>
          </a:xfrm>
          <a:prstGeom prst="rect">
            <a:avLst/>
          </a:prstGeom>
          <a:noFill/>
        </p:spPr>
        <p:txBody>
          <a:bodyPr wrap="square" rtlCol="0">
            <a:spAutoFit/>
          </a:bodyPr>
          <a:lstStyle/>
          <a:p>
            <a:pPr marL="285750" indent="-285750">
              <a:buFont typeface="Arial" charset="0"/>
              <a:buChar char="•"/>
            </a:pPr>
            <a:r>
              <a:rPr lang="de-DE" sz="2000" dirty="0"/>
              <a:t>Entwicklung einer S1 Leitlinie zur „Diagnostik und Therapie Internetbezogener Störungen“</a:t>
            </a:r>
          </a:p>
          <a:p>
            <a:pPr marL="285750" indent="-285750">
              <a:buFont typeface="Arial" charset="0"/>
              <a:buChar char="•"/>
            </a:pPr>
            <a:r>
              <a:rPr lang="de-DE" sz="2000" dirty="0"/>
              <a:t>Wunsch nach Vereinheitlichung der Bezeichnungen und konkreter Klassifikation</a:t>
            </a:r>
          </a:p>
        </p:txBody>
      </p:sp>
    </p:spTree>
    <p:extLst>
      <p:ext uri="{BB962C8B-B14F-4D97-AF65-F5344CB8AC3E}">
        <p14:creationId xmlns:p14="http://schemas.microsoft.com/office/powerpoint/2010/main" val="689033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14401" y="3183131"/>
            <a:ext cx="10360136" cy="566822"/>
          </a:xfrm>
        </p:spPr>
        <p:txBody>
          <a:bodyPr/>
          <a:lstStyle/>
          <a:p>
            <a:r>
              <a:rPr lang="de-DE" sz="3600" dirty="0"/>
              <a:t>Prävalenz und Komorbidität</a:t>
            </a:r>
          </a:p>
        </p:txBody>
      </p:sp>
      <p:sp>
        <p:nvSpPr>
          <p:cNvPr id="4" name="Foliennummernplatzhalter 3"/>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13</a:t>
            </a:fld>
            <a:endParaRPr lang="de-DE" spc="120" dirty="0"/>
          </a:p>
        </p:txBody>
      </p:sp>
    </p:spTree>
    <p:extLst>
      <p:ext uri="{BB962C8B-B14F-4D97-AF65-F5344CB8AC3E}">
        <p14:creationId xmlns:p14="http://schemas.microsoft.com/office/powerpoint/2010/main" val="437562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4043"/>
            <a:ext cx="10377598" cy="523220"/>
          </a:xfrm>
        </p:spPr>
        <p:txBody>
          <a:bodyPr/>
          <a:lstStyle/>
          <a:p>
            <a:r>
              <a:rPr lang="de-DE" dirty="0"/>
              <a:t>Prävalenzen</a:t>
            </a:r>
          </a:p>
        </p:txBody>
      </p:sp>
      <p:sp>
        <p:nvSpPr>
          <p:cNvPr id="3" name="Textplatzhalter 2"/>
          <p:cNvSpPr>
            <a:spLocks noGrp="1"/>
          </p:cNvSpPr>
          <p:nvPr>
            <p:ph type="body" sz="quarter" idx="11"/>
          </p:nvPr>
        </p:nvSpPr>
        <p:spPr>
          <a:xfrm>
            <a:off x="914399" y="1498600"/>
            <a:ext cx="10679290" cy="4450861"/>
          </a:xfrm>
        </p:spPr>
        <p:txBody>
          <a:bodyPr/>
          <a:lstStyle/>
          <a:p>
            <a:r>
              <a:rPr lang="de-DE" sz="1800" u="sng" dirty="0"/>
              <a:t>PINTA-Studie</a:t>
            </a:r>
            <a:r>
              <a:rPr lang="de-DE" sz="1800" dirty="0"/>
              <a:t> </a:t>
            </a:r>
            <a:r>
              <a:rPr lang="de-DE" sz="1600" dirty="0"/>
              <a:t>(Rumpf et al., 2011)</a:t>
            </a:r>
          </a:p>
          <a:p>
            <a:endParaRPr lang="de-DE" sz="1800" dirty="0"/>
          </a:p>
          <a:p>
            <a:pPr marL="342900" indent="-342900">
              <a:buFont typeface="Arial" charset="0"/>
              <a:buChar char="•"/>
            </a:pPr>
            <a:r>
              <a:rPr lang="de-DE" sz="1800" dirty="0"/>
              <a:t>Geschätzte Prävalenz von 1,5%</a:t>
            </a:r>
          </a:p>
          <a:p>
            <a:pPr marL="342900" indent="-342900">
              <a:buFont typeface="Arial" charset="0"/>
              <a:buChar char="•"/>
            </a:pPr>
            <a:r>
              <a:rPr lang="de-DE" sz="1800" dirty="0"/>
              <a:t>Altersabhängig: 14 – 16jährige 4%</a:t>
            </a:r>
          </a:p>
          <a:p>
            <a:pPr marL="342900" indent="-342900">
              <a:buFont typeface="Arial" charset="0"/>
              <a:buChar char="•"/>
            </a:pPr>
            <a:r>
              <a:rPr lang="de-DE" sz="1800" dirty="0"/>
              <a:t>Problematischer Internetgebrauch: Prävalenz 4,6%</a:t>
            </a:r>
          </a:p>
          <a:p>
            <a:pPr marL="342900" indent="-342900">
              <a:buFont typeface="Arial" charset="0"/>
              <a:buChar char="•"/>
            </a:pPr>
            <a:r>
              <a:rPr lang="de-DE" sz="1800" dirty="0"/>
              <a:t>Mädchen und Frauen nutzen vorwiegend soziale Netzwerke, junge Männer nutzen häufiger Online-Computerspiele </a:t>
            </a:r>
            <a:r>
              <a:rPr lang="de-DE" sz="1600" dirty="0"/>
              <a:t>(Rosenkranz et al., 2017)</a:t>
            </a:r>
          </a:p>
          <a:p>
            <a:pPr marL="342900" indent="-342900">
              <a:buFont typeface="Arial" charset="0"/>
              <a:buChar char="•"/>
            </a:pPr>
            <a:endParaRPr lang="de-DE" sz="1800" dirty="0"/>
          </a:p>
          <a:p>
            <a:pPr marL="342900" indent="-342900">
              <a:buFont typeface="Arial" charset="0"/>
              <a:buChar char="•"/>
            </a:pPr>
            <a:r>
              <a:rPr lang="de-DE" sz="1800" dirty="0"/>
              <a:t>Deutschland: 2,1% </a:t>
            </a:r>
            <a:r>
              <a:rPr lang="de-DE" sz="1600" dirty="0"/>
              <a:t>(Müller et al., 2013)</a:t>
            </a:r>
          </a:p>
          <a:p>
            <a:pPr marL="342900" indent="-342900">
              <a:buFont typeface="Arial" charset="0"/>
              <a:buChar char="•"/>
            </a:pPr>
            <a:endParaRPr lang="de-DE" sz="1800" dirty="0"/>
          </a:p>
          <a:p>
            <a:pPr marL="342900" indent="-342900">
              <a:buFont typeface="Arial" charset="0"/>
              <a:buChar char="•"/>
            </a:pPr>
            <a:r>
              <a:rPr lang="en-US" sz="1800" dirty="0" err="1"/>
              <a:t>Globaler</a:t>
            </a:r>
            <a:r>
              <a:rPr lang="en-US" sz="1800" dirty="0"/>
              <a:t> </a:t>
            </a:r>
            <a:r>
              <a:rPr lang="en-US" sz="1800" dirty="0" err="1"/>
              <a:t>Mittelwert</a:t>
            </a:r>
            <a:r>
              <a:rPr lang="en-US" sz="1800" dirty="0"/>
              <a:t>: 6.0%</a:t>
            </a:r>
          </a:p>
          <a:p>
            <a:pPr marL="342900" indent="-342900">
              <a:buFont typeface="Arial" charset="0"/>
              <a:buChar char="•"/>
            </a:pPr>
            <a:r>
              <a:rPr lang="en-US" sz="1800" dirty="0"/>
              <a:t>Meta-</a:t>
            </a:r>
            <a:r>
              <a:rPr lang="en-US" sz="1800" dirty="0" err="1"/>
              <a:t>Analyse</a:t>
            </a:r>
            <a:r>
              <a:rPr lang="en-US" sz="1800" dirty="0"/>
              <a:t>: </a:t>
            </a:r>
            <a:r>
              <a:rPr lang="en-US" sz="1800" dirty="0" err="1"/>
              <a:t>Prävalenzen</a:t>
            </a:r>
            <a:r>
              <a:rPr lang="en-US" sz="1800" dirty="0"/>
              <a:t> </a:t>
            </a:r>
            <a:r>
              <a:rPr lang="en-US" sz="1800" dirty="0" err="1"/>
              <a:t>zwischen</a:t>
            </a:r>
            <a:r>
              <a:rPr lang="en-US" sz="1800" dirty="0"/>
              <a:t> 10% und 20% in </a:t>
            </a:r>
            <a:r>
              <a:rPr lang="en-US" sz="1800" dirty="0" err="1"/>
              <a:t>Südostasien</a:t>
            </a:r>
            <a:r>
              <a:rPr lang="en-US" sz="1800" dirty="0"/>
              <a:t> </a:t>
            </a:r>
            <a:r>
              <a:rPr lang="en-US" sz="1600" dirty="0"/>
              <a:t>(Chia et al., 2020)</a:t>
            </a:r>
          </a:p>
          <a:p>
            <a:pPr marL="342900" indent="-342900">
              <a:buFont typeface="Arial" charset="0"/>
              <a:buChar char="•"/>
            </a:pPr>
            <a:r>
              <a:rPr lang="en-US" sz="1800" dirty="0"/>
              <a:t>“Middle East”: 10.9% Nord- und </a:t>
            </a:r>
            <a:r>
              <a:rPr lang="en-US" sz="1800" dirty="0" err="1"/>
              <a:t>Westeuropa</a:t>
            </a:r>
            <a:r>
              <a:rPr lang="en-US" sz="1800" dirty="0"/>
              <a:t>: 2.6% </a:t>
            </a:r>
          </a:p>
          <a:p>
            <a:pPr marL="342900" indent="-342900">
              <a:buFont typeface="Arial" charset="0"/>
              <a:buChar char="•"/>
            </a:pPr>
            <a:r>
              <a:rPr lang="en-US" sz="1800" dirty="0" err="1"/>
              <a:t>Erhöhtes</a:t>
            </a:r>
            <a:r>
              <a:rPr lang="en-US" sz="1800" dirty="0"/>
              <a:t> </a:t>
            </a:r>
            <a:r>
              <a:rPr lang="en-US" sz="1800" dirty="0" err="1"/>
              <a:t>Risiko</a:t>
            </a:r>
            <a:r>
              <a:rPr lang="en-US" sz="1800" dirty="0"/>
              <a:t> für Länder </a:t>
            </a:r>
            <a:r>
              <a:rPr lang="en-US" sz="1800" dirty="0" err="1"/>
              <a:t>mit</a:t>
            </a:r>
            <a:r>
              <a:rPr lang="en-US" sz="1800" dirty="0"/>
              <a:t> </a:t>
            </a:r>
            <a:r>
              <a:rPr lang="en-US" sz="1800" dirty="0" err="1"/>
              <a:t>höherem</a:t>
            </a:r>
            <a:r>
              <a:rPr lang="en-US" sz="1800" dirty="0"/>
              <a:t> </a:t>
            </a:r>
            <a:r>
              <a:rPr lang="en-US" sz="1800" dirty="0" err="1"/>
              <a:t>Verkehrsaufkommen</a:t>
            </a:r>
            <a:r>
              <a:rPr lang="en-US" sz="1800" dirty="0"/>
              <a:t>, </a:t>
            </a:r>
            <a:r>
              <a:rPr lang="en-US" sz="1800" dirty="0" err="1"/>
              <a:t>Umweltverschmutzung</a:t>
            </a:r>
            <a:r>
              <a:rPr lang="en-US" sz="1800" dirty="0"/>
              <a:t> und </a:t>
            </a:r>
            <a:r>
              <a:rPr lang="en-US" sz="1800" dirty="0" err="1"/>
              <a:t>allgemeiner</a:t>
            </a:r>
            <a:r>
              <a:rPr lang="en-US" sz="1800" dirty="0"/>
              <a:t> </a:t>
            </a:r>
            <a:r>
              <a:rPr lang="en-US" sz="1800" dirty="0" err="1"/>
              <a:t>Unzufriedenheit</a:t>
            </a:r>
            <a:r>
              <a:rPr lang="en-US" sz="1800" dirty="0"/>
              <a:t> </a:t>
            </a:r>
            <a:r>
              <a:rPr lang="de-DE" sz="1600" dirty="0"/>
              <a:t>(Chang et al., 2014)</a:t>
            </a:r>
          </a:p>
          <a:p>
            <a:endParaRPr lang="de-DE" sz="1800" dirty="0"/>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14</a:t>
            </a:fld>
            <a:endParaRPr lang="de-DE" spc="120" dirty="0"/>
          </a:p>
        </p:txBody>
      </p:sp>
      <p:pic>
        <p:nvPicPr>
          <p:cNvPr id="6" name="Bild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4358" y="514043"/>
            <a:ext cx="4349331" cy="1954356"/>
          </a:xfrm>
          <a:prstGeom prst="rect">
            <a:avLst/>
          </a:prstGeom>
        </p:spPr>
      </p:pic>
    </p:spTree>
    <p:extLst>
      <p:ext uri="{BB962C8B-B14F-4D97-AF65-F5344CB8AC3E}">
        <p14:creationId xmlns:p14="http://schemas.microsoft.com/office/powerpoint/2010/main" val="1117497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914401" y="5632823"/>
            <a:ext cx="10363200" cy="304800"/>
          </a:xfrm>
        </p:spPr>
        <p:txBody>
          <a:bodyPr/>
          <a:lstStyle/>
          <a:p>
            <a:r>
              <a:rPr lang="de-DE" sz="1800" dirty="0">
                <a:latin typeface="+mn-lt"/>
              </a:rPr>
              <a:t>Verbreitung computerspiel- und internetbezogener Störungen unter 12- bis 17-jährigen Jugendlichen und 18- bis 25-jährigen Erwachsenen nach Geschlecht 2011 – 2019 </a:t>
            </a:r>
            <a:r>
              <a:rPr lang="de-DE" dirty="0">
                <a:latin typeface="+mn-lt"/>
              </a:rPr>
              <a:t>(Orth &amp; Merkel, 2020) </a:t>
            </a:r>
          </a:p>
          <a:p>
            <a:endParaRPr lang="de-DE" sz="1800" dirty="0">
              <a:latin typeface="+mn-lt"/>
            </a:endParaRPr>
          </a:p>
          <a:p>
            <a:endParaRPr lang="de-DE" sz="1800" dirty="0">
              <a:latin typeface="+mn-lt"/>
            </a:endParaRPr>
          </a:p>
        </p:txBody>
      </p:sp>
      <p:sp>
        <p:nvSpPr>
          <p:cNvPr id="4" name="Foliennummernplatzhalter 3"/>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15</a:t>
            </a:fld>
            <a:endParaRPr lang="de-DE" spc="120" dirty="0"/>
          </a:p>
        </p:txBody>
      </p:sp>
      <p:pic>
        <p:nvPicPr>
          <p:cNvPr id="7" name="Bild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6580" y="-47298"/>
            <a:ext cx="6978842" cy="5680121"/>
          </a:xfrm>
          <a:prstGeom prst="rect">
            <a:avLst/>
          </a:prstGeom>
        </p:spPr>
      </p:pic>
    </p:spTree>
    <p:extLst>
      <p:ext uri="{BB962C8B-B14F-4D97-AF65-F5344CB8AC3E}">
        <p14:creationId xmlns:p14="http://schemas.microsoft.com/office/powerpoint/2010/main" val="1554543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4043"/>
            <a:ext cx="10377598" cy="523220"/>
          </a:xfrm>
        </p:spPr>
        <p:txBody>
          <a:bodyPr/>
          <a:lstStyle/>
          <a:p>
            <a:r>
              <a:rPr lang="de-DE" dirty="0"/>
              <a:t>Entwicklungen während der Corona-Pandemie</a:t>
            </a:r>
          </a:p>
        </p:txBody>
      </p:sp>
      <p:sp>
        <p:nvSpPr>
          <p:cNvPr id="3" name="Textplatzhalter 2"/>
          <p:cNvSpPr>
            <a:spLocks noGrp="1"/>
          </p:cNvSpPr>
          <p:nvPr>
            <p:ph type="body" sz="quarter" idx="11"/>
          </p:nvPr>
        </p:nvSpPr>
        <p:spPr/>
        <p:txBody>
          <a:bodyPr/>
          <a:lstStyle/>
          <a:p>
            <a:pPr marL="342900" indent="-342900">
              <a:buFont typeface="Arial" charset="0"/>
              <a:buChar char="•"/>
            </a:pPr>
            <a:r>
              <a:rPr lang="de-DE" dirty="0"/>
              <a:t>Online-Zeiten stiegen während der Pandemie um 52% </a:t>
            </a:r>
            <a:r>
              <a:rPr lang="de-DE" sz="1800" dirty="0"/>
              <a:t>(</a:t>
            </a:r>
            <a:r>
              <a:rPr lang="de-DE" sz="1800" dirty="0" err="1"/>
              <a:t>Siste</a:t>
            </a:r>
            <a:r>
              <a:rPr lang="de-DE" sz="1800" dirty="0"/>
              <a:t> et al., 2020)</a:t>
            </a:r>
            <a:endParaRPr lang="de-DE" dirty="0"/>
          </a:p>
          <a:p>
            <a:pPr marL="342900" indent="-342900">
              <a:buFont typeface="Arial" charset="0"/>
              <a:buChar char="•"/>
            </a:pPr>
            <a:r>
              <a:rPr lang="de-DE" dirty="0"/>
              <a:t>Riskantes Computerspielen: 11,8 % (Kinder und Jugendliche) - mehr als doppelt so viele Betroffene als noch vor Beginn der Pandemie</a:t>
            </a:r>
            <a:r>
              <a:rPr lang="de-DE" sz="1800" dirty="0"/>
              <a:t> (DAK Gesundheit, 2023)</a:t>
            </a:r>
          </a:p>
          <a:p>
            <a:pPr marL="342900" indent="-342900">
              <a:buFont typeface="Arial" charset="0"/>
              <a:buChar char="•"/>
            </a:pPr>
            <a:endParaRPr lang="de-DE" dirty="0"/>
          </a:p>
          <a:p>
            <a:pPr marL="342900" indent="-342900">
              <a:buFont typeface="Arial" charset="0"/>
              <a:buChar char="•"/>
            </a:pPr>
            <a:r>
              <a:rPr lang="de-DE" dirty="0"/>
              <a:t>Erhöhte Prävalenz der Pathologischen Internetnutzung </a:t>
            </a:r>
            <a:r>
              <a:rPr lang="de-DE" sz="1800" dirty="0"/>
              <a:t>(</a:t>
            </a:r>
            <a:r>
              <a:rPr lang="en-US" sz="1800" dirty="0"/>
              <a:t>Khubchandani</a:t>
            </a:r>
            <a:r>
              <a:rPr lang="de-DE" sz="1800" dirty="0"/>
              <a:t> et al., 2021; Ran et al., 2024)</a:t>
            </a:r>
          </a:p>
          <a:p>
            <a:endParaRPr lang="de-DE" dirty="0"/>
          </a:p>
          <a:p>
            <a:endParaRPr lang="de-DE" dirty="0"/>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16</a:t>
            </a:fld>
            <a:endParaRPr lang="de-DE" spc="120" dirty="0"/>
          </a:p>
        </p:txBody>
      </p:sp>
      <p:pic>
        <p:nvPicPr>
          <p:cNvPr id="6" name="Bild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9" y="3813426"/>
            <a:ext cx="6773334" cy="2136035"/>
          </a:xfrm>
          <a:prstGeom prst="rect">
            <a:avLst/>
          </a:prstGeom>
        </p:spPr>
      </p:pic>
      <p:pic>
        <p:nvPicPr>
          <p:cNvPr id="7" name="Bild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7945" y="3813426"/>
            <a:ext cx="3204053" cy="2136035"/>
          </a:xfrm>
          <a:prstGeom prst="rect">
            <a:avLst/>
          </a:prstGeom>
        </p:spPr>
      </p:pic>
    </p:spTree>
    <p:extLst>
      <p:ext uri="{BB962C8B-B14F-4D97-AF65-F5344CB8AC3E}">
        <p14:creationId xmlns:p14="http://schemas.microsoft.com/office/powerpoint/2010/main" val="1527406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4043"/>
            <a:ext cx="10377598" cy="523220"/>
          </a:xfrm>
        </p:spPr>
        <p:txBody>
          <a:bodyPr/>
          <a:lstStyle/>
          <a:p>
            <a:r>
              <a:rPr lang="de-DE" dirty="0"/>
              <a:t>Komorbiditäten</a:t>
            </a:r>
          </a:p>
        </p:txBody>
      </p:sp>
      <p:sp>
        <p:nvSpPr>
          <p:cNvPr id="3" name="Textplatzhalter 2"/>
          <p:cNvSpPr>
            <a:spLocks noGrp="1"/>
          </p:cNvSpPr>
          <p:nvPr>
            <p:ph type="body" sz="quarter" idx="11"/>
          </p:nvPr>
        </p:nvSpPr>
        <p:spPr>
          <a:xfrm>
            <a:off x="914400" y="1498600"/>
            <a:ext cx="7281334" cy="4450861"/>
          </a:xfrm>
        </p:spPr>
        <p:txBody>
          <a:bodyPr/>
          <a:lstStyle/>
          <a:p>
            <a:r>
              <a:rPr lang="de-DE" sz="2000" u="sng" dirty="0"/>
              <a:t>Psychische Komorbiditäten</a:t>
            </a:r>
          </a:p>
          <a:p>
            <a:endParaRPr lang="de-DE" sz="2000" u="sng" dirty="0"/>
          </a:p>
          <a:p>
            <a:pPr indent="-342900">
              <a:buFont typeface="Arial" charset="0"/>
              <a:buChar char="•"/>
            </a:pPr>
            <a:r>
              <a:rPr lang="de-DE" sz="2000" dirty="0"/>
              <a:t>Depressionen </a:t>
            </a:r>
            <a:r>
              <a:rPr lang="de-DE" sz="1600" dirty="0"/>
              <a:t>(</a:t>
            </a:r>
            <a:r>
              <a:rPr lang="de-DE" sz="1600" dirty="0" err="1"/>
              <a:t>Lui</a:t>
            </a:r>
            <a:r>
              <a:rPr lang="de-DE" sz="1600" dirty="0"/>
              <a:t> et al., 2018; </a:t>
            </a:r>
            <a:r>
              <a:rPr lang="de-DE" sz="1600" dirty="0" err="1"/>
              <a:t>Carli</a:t>
            </a:r>
            <a:r>
              <a:rPr lang="de-DE" sz="1600" dirty="0"/>
              <a:t> et al., 2013)</a:t>
            </a:r>
          </a:p>
          <a:p>
            <a:pPr indent="-342900">
              <a:buFont typeface="Arial" charset="0"/>
              <a:buChar char="•"/>
            </a:pPr>
            <a:r>
              <a:rPr lang="de-DE" sz="2000" dirty="0"/>
              <a:t>Soziale Phobie </a:t>
            </a:r>
            <a:r>
              <a:rPr lang="de-DE" sz="1600" dirty="0"/>
              <a:t>(</a:t>
            </a:r>
            <a:r>
              <a:rPr lang="de-DE" sz="1600" dirty="0" err="1"/>
              <a:t>Jaiswal</a:t>
            </a:r>
            <a:r>
              <a:rPr lang="de-DE" sz="1600" dirty="0"/>
              <a:t> et al., 2020; Weinstein et al., 2015)</a:t>
            </a:r>
          </a:p>
          <a:p>
            <a:pPr indent="-342900">
              <a:buFont typeface="Arial" charset="0"/>
              <a:buChar char="•"/>
            </a:pPr>
            <a:r>
              <a:rPr lang="de-DE" sz="2000" dirty="0"/>
              <a:t>ADHS </a:t>
            </a:r>
            <a:r>
              <a:rPr lang="de-DE" sz="1600" dirty="0"/>
              <a:t>(Bielefeld et al., 2013)</a:t>
            </a:r>
          </a:p>
          <a:p>
            <a:pPr lvl="1"/>
            <a:endParaRPr lang="de-DE" sz="2000" dirty="0"/>
          </a:p>
          <a:p>
            <a:pPr marL="457200" lvl="1" indent="0">
              <a:buNone/>
            </a:pPr>
            <a:endParaRPr lang="de-DE" sz="2000" dirty="0"/>
          </a:p>
          <a:p>
            <a:r>
              <a:rPr lang="de-DE" sz="2000" u="sng" dirty="0"/>
              <a:t>Physiologische Komorbiditäten</a:t>
            </a:r>
          </a:p>
          <a:p>
            <a:endParaRPr lang="de-DE" sz="2000" u="sng" dirty="0"/>
          </a:p>
          <a:p>
            <a:pPr indent="-342900">
              <a:buFont typeface="Arial" charset="0"/>
              <a:buChar char="•"/>
            </a:pPr>
            <a:r>
              <a:rPr lang="de-DE" sz="2000" dirty="0"/>
              <a:t>Schlafstörungen und Störungen im circadianen Rhythmus </a:t>
            </a:r>
          </a:p>
          <a:p>
            <a:r>
              <a:rPr lang="de-DE" sz="2000" dirty="0"/>
              <a:t>     </a:t>
            </a:r>
            <a:r>
              <a:rPr lang="de-DE" sz="1600" dirty="0"/>
              <a:t>(Lin et al., 2023)</a:t>
            </a:r>
          </a:p>
          <a:p>
            <a:pPr indent="-342900">
              <a:buFont typeface="Arial" charset="0"/>
              <a:buChar char="•"/>
            </a:pPr>
            <a:r>
              <a:rPr lang="de-DE" sz="2000" dirty="0"/>
              <a:t>Adipositas </a:t>
            </a:r>
            <a:r>
              <a:rPr lang="de-DE" sz="1600" dirty="0"/>
              <a:t>(</a:t>
            </a:r>
            <a:r>
              <a:rPr lang="en-US" sz="1600" dirty="0" err="1"/>
              <a:t>Yıldız</a:t>
            </a:r>
            <a:r>
              <a:rPr lang="de-DE" sz="1600" dirty="0"/>
              <a:t> et al., 2024)</a:t>
            </a:r>
          </a:p>
          <a:p>
            <a:pPr indent="-342900">
              <a:buFont typeface="Arial" charset="0"/>
              <a:buChar char="•"/>
            </a:pPr>
            <a:r>
              <a:rPr lang="de-DE" sz="2000" dirty="0"/>
              <a:t>Kopfschmerze</a:t>
            </a:r>
            <a:r>
              <a:rPr lang="de-DE" dirty="0"/>
              <a:t>n </a:t>
            </a:r>
            <a:r>
              <a:rPr lang="de-DE" sz="1800" dirty="0"/>
              <a:t>(</a:t>
            </a:r>
            <a:r>
              <a:rPr lang="de-DE" sz="1600" dirty="0" err="1"/>
              <a:t>Corrêa</a:t>
            </a:r>
            <a:r>
              <a:rPr lang="de-DE" sz="1600" dirty="0"/>
              <a:t> </a:t>
            </a:r>
            <a:r>
              <a:rPr lang="de-DE" sz="1600" dirty="0" err="1"/>
              <a:t>Rangel</a:t>
            </a:r>
            <a:r>
              <a:rPr lang="de-DE" sz="1600" dirty="0"/>
              <a:t> et al., 2022)</a:t>
            </a:r>
          </a:p>
          <a:p>
            <a:endParaRPr lang="de-DE" dirty="0"/>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17</a:t>
            </a:fld>
            <a:endParaRPr lang="de-DE" spc="120" dirty="0"/>
          </a:p>
        </p:txBody>
      </p:sp>
      <p:pic>
        <p:nvPicPr>
          <p:cNvPr id="6" name="Bild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5674" y="2459275"/>
            <a:ext cx="2776954" cy="1855840"/>
          </a:xfrm>
          <a:prstGeom prst="rect">
            <a:avLst/>
          </a:prstGeom>
        </p:spPr>
      </p:pic>
      <p:pic>
        <p:nvPicPr>
          <p:cNvPr id="7" name="Bild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5674" y="679580"/>
            <a:ext cx="2776954" cy="1638039"/>
          </a:xfrm>
          <a:prstGeom prst="rect">
            <a:avLst/>
          </a:prstGeom>
        </p:spPr>
      </p:pic>
      <p:pic>
        <p:nvPicPr>
          <p:cNvPr id="8" name="Bild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674" y="4461312"/>
            <a:ext cx="2776954" cy="1851303"/>
          </a:xfrm>
          <a:prstGeom prst="rect">
            <a:avLst/>
          </a:prstGeom>
        </p:spPr>
      </p:pic>
    </p:spTree>
    <p:extLst>
      <p:ext uri="{BB962C8B-B14F-4D97-AF65-F5344CB8AC3E}">
        <p14:creationId xmlns:p14="http://schemas.microsoft.com/office/powerpoint/2010/main" val="1804629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14401" y="3183131"/>
            <a:ext cx="10360136" cy="566822"/>
          </a:xfrm>
        </p:spPr>
        <p:txBody>
          <a:bodyPr/>
          <a:lstStyle/>
          <a:p>
            <a:r>
              <a:rPr lang="de-DE" sz="3600" dirty="0"/>
              <a:t>Ätiologische Modelle</a:t>
            </a:r>
          </a:p>
        </p:txBody>
      </p:sp>
      <p:sp>
        <p:nvSpPr>
          <p:cNvPr id="4" name="Foliennummernplatzhalter 3"/>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18</a:t>
            </a:fld>
            <a:endParaRPr lang="de-DE" spc="120" dirty="0"/>
          </a:p>
        </p:txBody>
      </p:sp>
    </p:spTree>
    <p:extLst>
      <p:ext uri="{BB962C8B-B14F-4D97-AF65-F5344CB8AC3E}">
        <p14:creationId xmlns:p14="http://schemas.microsoft.com/office/powerpoint/2010/main" val="1916916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4043"/>
            <a:ext cx="10377598" cy="523220"/>
          </a:xfrm>
        </p:spPr>
        <p:txBody>
          <a:bodyPr/>
          <a:lstStyle/>
          <a:p>
            <a:r>
              <a:rPr lang="de-DE" dirty="0"/>
              <a:t>Ätiologische Modelle</a:t>
            </a:r>
          </a:p>
        </p:txBody>
      </p:sp>
      <p:sp>
        <p:nvSpPr>
          <p:cNvPr id="3" name="Textplatzhalter 2"/>
          <p:cNvSpPr>
            <a:spLocks noGrp="1"/>
          </p:cNvSpPr>
          <p:nvPr>
            <p:ph type="body" sz="quarter" idx="11"/>
          </p:nvPr>
        </p:nvSpPr>
        <p:spPr>
          <a:xfrm>
            <a:off x="896935" y="2190109"/>
            <a:ext cx="10377599" cy="2000151"/>
          </a:xfrm>
        </p:spPr>
        <p:txBody>
          <a:bodyPr/>
          <a:lstStyle/>
          <a:p>
            <a:pPr marL="342900" indent="-342900">
              <a:buFont typeface="Arial" charset="0"/>
              <a:buChar char="•"/>
            </a:pPr>
            <a:r>
              <a:rPr lang="de-DE" dirty="0"/>
              <a:t>Biologische Modelle</a:t>
            </a:r>
          </a:p>
          <a:p>
            <a:pPr marL="342900" indent="-342900">
              <a:buFont typeface="Arial" charset="0"/>
              <a:buChar char="•"/>
            </a:pPr>
            <a:r>
              <a:rPr lang="de-DE" dirty="0"/>
              <a:t>Kognitiv-verhaltenstherapeutische Modelle</a:t>
            </a:r>
          </a:p>
          <a:p>
            <a:pPr marL="342900" indent="-342900">
              <a:buFont typeface="Arial" charset="0"/>
              <a:buChar char="•"/>
            </a:pPr>
            <a:r>
              <a:rPr lang="de-DE" dirty="0"/>
              <a:t>Humanistische Modelle</a:t>
            </a:r>
          </a:p>
          <a:p>
            <a:pPr marL="342900" indent="-342900">
              <a:buFont typeface="Arial" charset="0"/>
              <a:buChar char="•"/>
            </a:pPr>
            <a:r>
              <a:rPr lang="de-DE" dirty="0"/>
              <a:t>Systemische Modelle</a:t>
            </a:r>
          </a:p>
          <a:p>
            <a:pPr marL="342900" indent="-342900">
              <a:buFont typeface="Arial" charset="0"/>
              <a:buChar char="•"/>
            </a:pPr>
            <a:r>
              <a:rPr lang="de-DE" dirty="0"/>
              <a:t>Entwicklungspsychopathologische Modelle</a:t>
            </a:r>
          </a:p>
        </p:txBody>
      </p:sp>
      <p:sp>
        <p:nvSpPr>
          <p:cNvPr id="4" name="Textplatzhalter 3"/>
          <p:cNvSpPr>
            <a:spLocks noGrp="1"/>
          </p:cNvSpPr>
          <p:nvPr>
            <p:ph type="body" sz="quarter" idx="12"/>
          </p:nvPr>
        </p:nvSpPr>
        <p:spPr>
          <a:xfrm>
            <a:off x="914399" y="5949461"/>
            <a:ext cx="10360135" cy="353565"/>
          </a:xfrm>
        </p:spPr>
        <p:txBody>
          <a:bodyPr/>
          <a:lstStyle/>
          <a:p>
            <a:r>
              <a:rPr lang="de-DE" sz="1600" dirty="0"/>
              <a:t>(Moll &amp; </a:t>
            </a:r>
            <a:r>
              <a:rPr lang="de-DE" sz="1600" dirty="0" err="1"/>
              <a:t>Thomasius</a:t>
            </a:r>
            <a:r>
              <a:rPr lang="de-DE" sz="1600" dirty="0"/>
              <a:t>, 2019)</a:t>
            </a:r>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19</a:t>
            </a:fld>
            <a:endParaRPr lang="de-DE" spc="120" dirty="0"/>
          </a:p>
        </p:txBody>
      </p:sp>
      <p:sp>
        <p:nvSpPr>
          <p:cNvPr id="6" name="Rechteck 5">
            <a:extLst>
              <a:ext uri="{FF2B5EF4-FFF2-40B4-BE49-F238E27FC236}">
                <a16:creationId xmlns:a16="http://schemas.microsoft.com/office/drawing/2014/main" id="{4AFB8B01-1259-74E4-47F5-19682B54F13A}"/>
              </a:ext>
            </a:extLst>
          </p:cNvPr>
          <p:cNvSpPr/>
          <p:nvPr/>
        </p:nvSpPr>
        <p:spPr>
          <a:xfrm>
            <a:off x="1241571" y="2565804"/>
            <a:ext cx="5461233" cy="35356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9695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4043"/>
            <a:ext cx="10377598" cy="523220"/>
          </a:xfrm>
        </p:spPr>
        <p:txBody>
          <a:bodyPr/>
          <a:lstStyle/>
          <a:p>
            <a:r>
              <a:rPr lang="de-DE" dirty="0"/>
              <a:t>Gliederung</a:t>
            </a:r>
          </a:p>
        </p:txBody>
      </p:sp>
      <p:sp>
        <p:nvSpPr>
          <p:cNvPr id="3" name="Textplatzhalter 2"/>
          <p:cNvSpPr>
            <a:spLocks noGrp="1"/>
          </p:cNvSpPr>
          <p:nvPr>
            <p:ph type="body" sz="quarter" idx="11"/>
          </p:nvPr>
        </p:nvSpPr>
        <p:spPr>
          <a:xfrm>
            <a:off x="1000402" y="1517155"/>
            <a:ext cx="10377599" cy="4450861"/>
          </a:xfrm>
        </p:spPr>
        <p:txBody>
          <a:bodyPr/>
          <a:lstStyle/>
          <a:p>
            <a:endParaRPr lang="de-DE" sz="1800" dirty="0">
              <a:cs typeface="Calibri" panose="020F0502020204030204" pitchFamily="34" charset="0"/>
            </a:endParaRPr>
          </a:p>
          <a:p>
            <a:endParaRPr lang="de-DE" sz="1800" dirty="0">
              <a:latin typeface="+mj-lt"/>
              <a:cs typeface="Calibri" panose="020F0502020204030204" pitchFamily="34" charset="0"/>
            </a:endParaRPr>
          </a:p>
          <a:p>
            <a:endParaRPr lang="de-DE" sz="1800" dirty="0">
              <a:solidFill>
                <a:schemeClr val="tx1"/>
              </a:solidFill>
              <a:cs typeface="Calibri" panose="020F0502020204030204" pitchFamily="34" charset="0"/>
            </a:endParaRPr>
          </a:p>
          <a:p>
            <a:endParaRPr lang="de-DE" sz="1800" dirty="0">
              <a:latin typeface="+mj-lt"/>
              <a:cs typeface="Calibri" panose="020F0502020204030204" pitchFamily="34" charset="0"/>
            </a:endParaRPr>
          </a:p>
          <a:p>
            <a:endParaRPr lang="de-DE" sz="1800" dirty="0">
              <a:latin typeface="+mj-lt"/>
            </a:endParaRPr>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t>2</a:t>
            </a:fld>
            <a:endParaRPr lang="de-DE" spc="120" dirty="0"/>
          </a:p>
        </p:txBody>
      </p:sp>
      <p:sp>
        <p:nvSpPr>
          <p:cNvPr id="7" name="Textfeld 6">
            <a:extLst>
              <a:ext uri="{FF2B5EF4-FFF2-40B4-BE49-F238E27FC236}">
                <a16:creationId xmlns:a16="http://schemas.microsoft.com/office/drawing/2014/main" id="{B621F5B6-129F-545D-54BE-D22256C58199}"/>
              </a:ext>
            </a:extLst>
          </p:cNvPr>
          <p:cNvSpPr txBox="1"/>
          <p:nvPr/>
        </p:nvSpPr>
        <p:spPr>
          <a:xfrm>
            <a:off x="918021" y="1747776"/>
            <a:ext cx="10115550" cy="3970318"/>
          </a:xfrm>
          <a:prstGeom prst="rect">
            <a:avLst/>
          </a:prstGeom>
          <a:noFill/>
        </p:spPr>
        <p:txBody>
          <a:bodyPr wrap="square">
            <a:spAutoFit/>
          </a:bodyPr>
          <a:lstStyle/>
          <a:p>
            <a:pPr marL="514350" indent="-514350">
              <a:buFont typeface="+mj-lt"/>
              <a:buAutoNum type="arabicPeriod"/>
            </a:pPr>
            <a:r>
              <a:rPr lang="de-DE" sz="2800" dirty="0"/>
              <a:t>Einführung</a:t>
            </a:r>
          </a:p>
          <a:p>
            <a:pPr marL="514350" indent="-514350">
              <a:buFont typeface="+mj-lt"/>
              <a:buAutoNum type="arabicPeriod"/>
            </a:pPr>
            <a:r>
              <a:rPr lang="de-DE" sz="2800" dirty="0"/>
              <a:t>Klassifikation</a:t>
            </a:r>
          </a:p>
          <a:p>
            <a:pPr marL="514350" indent="-514350">
              <a:buFont typeface="+mj-lt"/>
              <a:buAutoNum type="arabicPeriod"/>
            </a:pPr>
            <a:r>
              <a:rPr lang="de-DE" sz="2800" dirty="0"/>
              <a:t>Prävalenz und Komorbidität</a:t>
            </a:r>
          </a:p>
          <a:p>
            <a:pPr marL="514350" indent="-514350">
              <a:buFont typeface="+mj-lt"/>
              <a:buAutoNum type="arabicPeriod"/>
            </a:pPr>
            <a:r>
              <a:rPr lang="de-DE" sz="2800" dirty="0"/>
              <a:t>Ätiologische Modelle</a:t>
            </a:r>
          </a:p>
          <a:p>
            <a:pPr marL="514350" indent="-514350">
              <a:buFont typeface="+mj-lt"/>
              <a:buAutoNum type="arabicPeriod"/>
            </a:pPr>
            <a:r>
              <a:rPr lang="de-DE" sz="2800" dirty="0"/>
              <a:t>Diagnoseinstrumente</a:t>
            </a:r>
          </a:p>
          <a:p>
            <a:pPr marL="514350" indent="-514350">
              <a:buFont typeface="+mj-lt"/>
              <a:buAutoNum type="arabicPeriod"/>
            </a:pPr>
            <a:r>
              <a:rPr lang="de-DE" sz="2800" dirty="0"/>
              <a:t>Behandlungsansätze</a:t>
            </a:r>
          </a:p>
          <a:p>
            <a:pPr marL="514350" indent="-514350">
              <a:buFont typeface="+mj-lt"/>
              <a:buAutoNum type="arabicPeriod"/>
            </a:pPr>
            <a:r>
              <a:rPr lang="de-DE" sz="2800" dirty="0"/>
              <a:t>Medienkompetenz-Gruppe im JE-Konzept Oberberg-Klinik Rhein-Jura</a:t>
            </a:r>
          </a:p>
          <a:p>
            <a:pPr marL="514350" indent="-514350">
              <a:buFont typeface="+mj-lt"/>
              <a:buAutoNum type="arabicPeriod"/>
            </a:pPr>
            <a:r>
              <a:rPr lang="de-DE" sz="2800" dirty="0"/>
              <a:t>Abschluss und Take-Home-Message</a:t>
            </a:r>
          </a:p>
        </p:txBody>
      </p:sp>
    </p:spTree>
    <p:extLst>
      <p:ext uri="{BB962C8B-B14F-4D97-AF65-F5344CB8AC3E}">
        <p14:creationId xmlns:p14="http://schemas.microsoft.com/office/powerpoint/2010/main" val="2489320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4043"/>
            <a:ext cx="10377598" cy="307777"/>
          </a:xfrm>
        </p:spPr>
        <p:txBody>
          <a:bodyPr/>
          <a:lstStyle/>
          <a:p>
            <a:r>
              <a:rPr lang="de-DE" sz="2000" dirty="0"/>
              <a:t>Vulnerabilitäts-Prozessmodell der Internet- und Computerspielsucht (VP-IC) </a:t>
            </a:r>
          </a:p>
        </p:txBody>
      </p:sp>
      <p:sp>
        <p:nvSpPr>
          <p:cNvPr id="4" name="Textplatzhalter 3"/>
          <p:cNvSpPr>
            <a:spLocks noGrp="1"/>
          </p:cNvSpPr>
          <p:nvPr>
            <p:ph type="body" sz="quarter" idx="12"/>
          </p:nvPr>
        </p:nvSpPr>
        <p:spPr>
          <a:xfrm>
            <a:off x="914399" y="5949461"/>
            <a:ext cx="10360135" cy="353565"/>
          </a:xfrm>
        </p:spPr>
        <p:txBody>
          <a:bodyPr/>
          <a:lstStyle/>
          <a:p>
            <a:r>
              <a:rPr lang="de-DE" sz="1600" dirty="0"/>
              <a:t>(Müller et al., 2018)</a:t>
            </a:r>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20</a:t>
            </a:fld>
            <a:endParaRPr lang="de-DE" spc="120" dirty="0"/>
          </a:p>
        </p:txBody>
      </p:sp>
      <p:sp>
        <p:nvSpPr>
          <p:cNvPr id="7" name="Textplatzhalter 2"/>
          <p:cNvSpPr>
            <a:spLocks noGrp="1"/>
          </p:cNvSpPr>
          <p:nvPr>
            <p:ph type="body" sz="quarter" idx="11"/>
          </p:nvPr>
        </p:nvSpPr>
        <p:spPr>
          <a:xfrm>
            <a:off x="914399" y="1388100"/>
            <a:ext cx="10377599" cy="4450861"/>
          </a:xfrm>
        </p:spPr>
        <p:txBody>
          <a:bodyPr/>
          <a:lstStyle/>
          <a:p>
            <a:pPr marL="342900" lvl="0" indent="-342900">
              <a:buFont typeface="Arial" charset="0"/>
              <a:buChar char="•"/>
            </a:pPr>
            <a:r>
              <a:rPr lang="de-DE" sz="2000" dirty="0"/>
              <a:t>Zusammenspiel von Vulnerabilitätsfaktoren (Persönlichkeitsmerkmale, vorbestehende neurobiologische Dysregulation) mit bestimmten </a:t>
            </a:r>
            <a:r>
              <a:rPr lang="de-DE" sz="2000" dirty="0" err="1"/>
              <a:t>Persönlichkeitstraits</a:t>
            </a:r>
            <a:r>
              <a:rPr lang="de-DE" sz="2000" dirty="0"/>
              <a:t> kann dazu führen, dass Umwelt als zunehmend stressreicher wahrgenommen wird (ausbleibende Erfolgserlebnisse, Missverständnisse, Schwierigkeiten in der Alltagsstrukturierung)</a:t>
            </a:r>
          </a:p>
          <a:p>
            <a:pPr marL="342900" lvl="0" indent="-342900">
              <a:buFont typeface="Arial" charset="0"/>
              <a:buChar char="•"/>
            </a:pPr>
            <a:endParaRPr lang="de-DE" sz="2000" dirty="0"/>
          </a:p>
          <a:p>
            <a:pPr marL="342900" lvl="0" indent="-342900">
              <a:buFont typeface="Arial" charset="0"/>
              <a:buChar char="•"/>
            </a:pPr>
            <a:r>
              <a:rPr lang="de-DE" sz="2000" dirty="0"/>
              <a:t>Lebensgeschichtlich früherer und unzureichend regulierter Kontakt mit bestimmten Internetinhalten kann für belohnende Effekte sensibilisieren</a:t>
            </a:r>
          </a:p>
          <a:p>
            <a:pPr marL="342900" lvl="0" indent="-342900">
              <a:buFont typeface="Arial" charset="0"/>
              <a:buChar char="•"/>
            </a:pPr>
            <a:endParaRPr lang="de-DE" sz="2000" dirty="0"/>
          </a:p>
          <a:p>
            <a:pPr marL="342900" lvl="0" indent="-342900">
              <a:buFont typeface="Arial" charset="0"/>
              <a:buChar char="•"/>
            </a:pPr>
            <a:r>
              <a:rPr lang="de-DE" sz="2000" dirty="0"/>
              <a:t>Mit fortschreitender Nutzung Rückzug aus realweltlichen Lebensbereichen (Chance auf positive Erfahrungen verringert sich)</a:t>
            </a:r>
          </a:p>
          <a:p>
            <a:pPr marL="342900" lvl="0" indent="-342900">
              <a:buFont typeface="Arial" charset="0"/>
              <a:buChar char="•"/>
            </a:pPr>
            <a:endParaRPr lang="de-DE" sz="2000" dirty="0"/>
          </a:p>
          <a:p>
            <a:pPr marL="342900" lvl="0" indent="-342900">
              <a:buFont typeface="Arial" charset="0"/>
              <a:buChar char="•"/>
            </a:pPr>
            <a:r>
              <a:rPr lang="de-DE" sz="2000" dirty="0"/>
              <a:t>Generalisierte Misserfolgserwartung gegenüber nicht-internetbezogenen Aktivitäten, Zunahme der erlebten Stressbelastung und Bedrohung</a:t>
            </a:r>
          </a:p>
          <a:p>
            <a:endParaRPr lang="de-DE" sz="2000" dirty="0"/>
          </a:p>
          <a:p>
            <a:endParaRPr lang="de-DE" sz="2000" dirty="0"/>
          </a:p>
        </p:txBody>
      </p:sp>
    </p:spTree>
    <p:extLst>
      <p:ext uri="{BB962C8B-B14F-4D97-AF65-F5344CB8AC3E}">
        <p14:creationId xmlns:p14="http://schemas.microsoft.com/office/powerpoint/2010/main" val="270966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61678"/>
            <a:ext cx="10377598" cy="738664"/>
          </a:xfrm>
        </p:spPr>
        <p:txBody>
          <a:bodyPr/>
          <a:lstStyle/>
          <a:p>
            <a:r>
              <a:rPr lang="en-US" sz="2400" dirty="0"/>
              <a:t>An Interaction of Person-Affect-Cognition-Execution (I-PACE) model</a:t>
            </a:r>
            <a:br>
              <a:rPr lang="de-DE" sz="2400" dirty="0"/>
            </a:br>
            <a:endParaRPr lang="de-DE" sz="2400" dirty="0"/>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21</a:t>
            </a:fld>
            <a:endParaRPr lang="de-DE" spc="120" dirty="0"/>
          </a:p>
        </p:txBody>
      </p:sp>
      <p:sp>
        <p:nvSpPr>
          <p:cNvPr id="8" name="Textplatzhalter 3"/>
          <p:cNvSpPr txBox="1">
            <a:spLocks/>
          </p:cNvSpPr>
          <p:nvPr/>
        </p:nvSpPr>
        <p:spPr>
          <a:xfrm>
            <a:off x="914399" y="5949461"/>
            <a:ext cx="10360135" cy="35356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00" dirty="0"/>
              <a:t>(Brand et al., 2016)</a:t>
            </a:r>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2549" y="1209639"/>
            <a:ext cx="4903833" cy="4916604"/>
          </a:xfrm>
          <a:prstGeom prst="rect">
            <a:avLst/>
          </a:prstGeom>
          <a:noFill/>
          <a:ln>
            <a:noFill/>
          </a:ln>
        </p:spPr>
      </p:pic>
    </p:spTree>
    <p:extLst>
      <p:ext uri="{BB962C8B-B14F-4D97-AF65-F5344CB8AC3E}">
        <p14:creationId xmlns:p14="http://schemas.microsoft.com/office/powerpoint/2010/main" val="1282494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4043"/>
            <a:ext cx="10377598" cy="523220"/>
          </a:xfrm>
        </p:spPr>
        <p:txBody>
          <a:bodyPr/>
          <a:lstStyle/>
          <a:p>
            <a:r>
              <a:rPr lang="de-DE" dirty="0"/>
              <a:t>Prädisponierende Faktoren</a:t>
            </a:r>
          </a:p>
        </p:txBody>
      </p:sp>
      <p:sp>
        <p:nvSpPr>
          <p:cNvPr id="4" name="Textplatzhalter 3"/>
          <p:cNvSpPr>
            <a:spLocks noGrp="1"/>
          </p:cNvSpPr>
          <p:nvPr>
            <p:ph type="body" sz="quarter" idx="12"/>
          </p:nvPr>
        </p:nvSpPr>
        <p:spPr/>
        <p:txBody>
          <a:bodyPr/>
          <a:lstStyle/>
          <a:p>
            <a:r>
              <a:rPr lang="de-DE" dirty="0"/>
              <a:t>Merkmale der Person</a:t>
            </a:r>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22</a:t>
            </a:fld>
            <a:endParaRPr lang="de-DE" spc="120" dirty="0"/>
          </a:p>
        </p:txBody>
      </p:sp>
      <p:pic>
        <p:nvPicPr>
          <p:cNvPr id="6" name="Bild 5"/>
          <p:cNvPicPr/>
          <p:nvPr/>
        </p:nvPicPr>
        <p:blipFill rotWithShape="1">
          <a:blip r:embed="rId2" cstate="print">
            <a:extLst>
              <a:ext uri="{28A0092B-C50C-407E-A947-70E740481C1C}">
                <a14:useLocalDpi xmlns:a14="http://schemas.microsoft.com/office/drawing/2010/main" val="0"/>
              </a:ext>
            </a:extLst>
          </a:blip>
          <a:srcRect/>
          <a:stretch/>
        </p:blipFill>
        <p:spPr bwMode="auto">
          <a:xfrm>
            <a:off x="2404534" y="1733076"/>
            <a:ext cx="7397341" cy="3730746"/>
          </a:xfrm>
          <a:prstGeom prst="rect">
            <a:avLst/>
          </a:prstGeom>
          <a:noFill/>
          <a:ln>
            <a:noFill/>
          </a:ln>
          <a:extLst>
            <a:ext uri="{53640926-AAD7-44D8-BBD7-CCE9431645EC}">
              <a14:shadowObscured xmlns:a14="http://schemas.microsoft.com/office/drawing/2010/main"/>
            </a:ext>
          </a:extLst>
        </p:spPr>
      </p:pic>
      <p:sp>
        <p:nvSpPr>
          <p:cNvPr id="8" name="Textplatzhalter 3"/>
          <p:cNvSpPr>
            <a:spLocks noGrp="1"/>
          </p:cNvSpPr>
          <p:nvPr>
            <p:ph type="body" sz="quarter" idx="12"/>
          </p:nvPr>
        </p:nvSpPr>
        <p:spPr>
          <a:xfrm>
            <a:off x="914399" y="5949461"/>
            <a:ext cx="10360135" cy="353565"/>
          </a:xfrm>
        </p:spPr>
        <p:txBody>
          <a:bodyPr/>
          <a:lstStyle/>
          <a:p>
            <a:r>
              <a:rPr lang="de-DE" sz="1600" dirty="0"/>
              <a:t>(Brand et al., 2016)</a:t>
            </a:r>
          </a:p>
        </p:txBody>
      </p:sp>
    </p:spTree>
    <p:extLst>
      <p:ext uri="{BB962C8B-B14F-4D97-AF65-F5344CB8AC3E}">
        <p14:creationId xmlns:p14="http://schemas.microsoft.com/office/powerpoint/2010/main" val="1933617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910639" y="1300342"/>
            <a:ext cx="6276623" cy="4450861"/>
          </a:xfrm>
        </p:spPr>
        <p:txBody>
          <a:bodyPr/>
          <a:lstStyle/>
          <a:p>
            <a:pPr marL="285750" indent="-285750">
              <a:buFont typeface="Arial" charset="0"/>
              <a:buChar char="•"/>
            </a:pPr>
            <a:r>
              <a:rPr lang="de-DE" sz="2000" dirty="0"/>
              <a:t>kurzfristig erfolgt ein positiver Reiz</a:t>
            </a:r>
          </a:p>
          <a:p>
            <a:pPr marL="285750" indent="-285750">
              <a:buFont typeface="Arial" charset="0"/>
              <a:buChar char="•"/>
            </a:pPr>
            <a:r>
              <a:rPr lang="de-DE" sz="2000" dirty="0"/>
              <a:t>verstärkte Reaktivität auf bestimmte Reize,  </a:t>
            </a:r>
            <a:r>
              <a:rPr lang="de-DE" sz="2000" dirty="0" err="1"/>
              <a:t>Craving</a:t>
            </a:r>
            <a:r>
              <a:rPr lang="de-DE" sz="2000" dirty="0"/>
              <a:t> </a:t>
            </a:r>
          </a:p>
          <a:p>
            <a:pPr marL="285750" indent="-285750">
              <a:buFont typeface="Arial" charset="0"/>
              <a:buChar char="•"/>
            </a:pPr>
            <a:r>
              <a:rPr lang="de-DE" sz="2000" dirty="0"/>
              <a:t>Festigung der dysfunktionalen Bewältigungsstrategien und der kognitiven Verzerrungen</a:t>
            </a:r>
          </a:p>
          <a:p>
            <a:pPr marL="285750" indent="-285750">
              <a:buFont typeface="Arial" charset="0"/>
              <a:buChar char="•"/>
            </a:pPr>
            <a:r>
              <a:rPr lang="de-DE" sz="2000" dirty="0"/>
              <a:t>Befriedigung durch den Konsum nimmt ab, stattdessen steigt die Notwendigkeit zur Kompensation</a:t>
            </a:r>
          </a:p>
          <a:p>
            <a:pPr marL="285750" indent="-285750">
              <a:buFont typeface="Arial" charset="0"/>
              <a:buChar char="•"/>
            </a:pPr>
            <a:r>
              <a:rPr lang="de-DE" sz="2000" dirty="0"/>
              <a:t>Negative Folgen: soziale Isolation, Konflikte,  Gefühl von Einsamkeit</a:t>
            </a:r>
          </a:p>
          <a:p>
            <a:pPr marL="285750" indent="-285750">
              <a:buFont typeface="Arial" charset="0"/>
              <a:buChar char="•"/>
            </a:pPr>
            <a:r>
              <a:rPr lang="de-DE" sz="2000" dirty="0"/>
              <a:t>Anreiz, mehr zu konsumieren, um negative Emotionen zu bewältigen</a:t>
            </a:r>
          </a:p>
          <a:p>
            <a:endParaRPr lang="de-DE" sz="2000" dirty="0"/>
          </a:p>
        </p:txBody>
      </p:sp>
      <p:sp>
        <p:nvSpPr>
          <p:cNvPr id="4" name="Textplatzhalter 3"/>
          <p:cNvSpPr>
            <a:spLocks noGrp="1"/>
          </p:cNvSpPr>
          <p:nvPr>
            <p:ph type="body" sz="quarter" idx="12"/>
          </p:nvPr>
        </p:nvSpPr>
        <p:spPr>
          <a:xfrm>
            <a:off x="914399" y="5949461"/>
            <a:ext cx="10360135" cy="353565"/>
          </a:xfrm>
        </p:spPr>
        <p:txBody>
          <a:bodyPr/>
          <a:lstStyle/>
          <a:p>
            <a:r>
              <a:rPr lang="de-DE" sz="1600" dirty="0"/>
              <a:t>(Brand et al., 2016)</a:t>
            </a:r>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23</a:t>
            </a:fld>
            <a:endParaRPr lang="de-DE" spc="120" dirty="0"/>
          </a:p>
        </p:txBody>
      </p:sp>
      <p:pic>
        <p:nvPicPr>
          <p:cNvPr id="6" name="Bild 5"/>
          <p:cNvPicPr/>
          <p:nvPr/>
        </p:nvPicPr>
        <p:blipFill rotWithShape="1">
          <a:blip r:embed="rId2" cstate="print">
            <a:extLst>
              <a:ext uri="{28A0092B-C50C-407E-A947-70E740481C1C}">
                <a14:useLocalDpi xmlns:a14="http://schemas.microsoft.com/office/drawing/2010/main" val="0"/>
              </a:ext>
            </a:extLst>
          </a:blip>
          <a:srcRect/>
          <a:stretch/>
        </p:blipFill>
        <p:spPr bwMode="auto">
          <a:xfrm>
            <a:off x="6446570" y="1300342"/>
            <a:ext cx="4845428" cy="3621614"/>
          </a:xfrm>
          <a:prstGeom prst="rect">
            <a:avLst/>
          </a:prstGeom>
          <a:noFill/>
          <a:ln>
            <a:noFill/>
          </a:ln>
          <a:extLst>
            <a:ext uri="{53640926-AAD7-44D8-BBD7-CCE9431645EC}">
              <a14:shadowObscured xmlns:a14="http://schemas.microsoft.com/office/drawing/2010/main"/>
            </a:ext>
          </a:extLst>
        </p:spPr>
      </p:pic>
      <p:pic>
        <p:nvPicPr>
          <p:cNvPr id="7" name="Bild 6"/>
          <p:cNvPicPr/>
          <p:nvPr/>
        </p:nvPicPr>
        <p:blipFill rotWithShape="1">
          <a:blip r:embed="rId3" cstate="print">
            <a:extLst>
              <a:ext uri="{28A0092B-C50C-407E-A947-70E740481C1C}">
                <a14:useLocalDpi xmlns:a14="http://schemas.microsoft.com/office/drawing/2010/main" val="0"/>
              </a:ext>
            </a:extLst>
          </a:blip>
          <a:srcRect/>
          <a:stretch/>
        </p:blipFill>
        <p:spPr bwMode="auto">
          <a:xfrm>
            <a:off x="7183501" y="4921956"/>
            <a:ext cx="3371565" cy="11066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1929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4440" y="331029"/>
            <a:ext cx="5845996" cy="5861220"/>
          </a:xfrm>
          <a:prstGeom prst="rect">
            <a:avLst/>
          </a:prstGeom>
          <a:noFill/>
          <a:ln>
            <a:noFill/>
          </a:ln>
        </p:spPr>
      </p:pic>
      <p:sp>
        <p:nvSpPr>
          <p:cNvPr id="3" name="Textplatzhalter 3"/>
          <p:cNvSpPr txBox="1">
            <a:spLocks/>
          </p:cNvSpPr>
          <p:nvPr/>
        </p:nvSpPr>
        <p:spPr>
          <a:xfrm>
            <a:off x="914399" y="5949461"/>
            <a:ext cx="10360135" cy="35356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00" dirty="0"/>
              <a:t>(Brand et al., 2016)</a:t>
            </a:r>
          </a:p>
        </p:txBody>
      </p:sp>
    </p:spTree>
    <p:extLst>
      <p:ext uri="{BB962C8B-B14F-4D97-AF65-F5344CB8AC3E}">
        <p14:creationId xmlns:p14="http://schemas.microsoft.com/office/powerpoint/2010/main" val="683363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14401" y="3183131"/>
            <a:ext cx="10360136" cy="566822"/>
          </a:xfrm>
        </p:spPr>
        <p:txBody>
          <a:bodyPr/>
          <a:lstStyle/>
          <a:p>
            <a:r>
              <a:rPr lang="de-DE" sz="3600" dirty="0"/>
              <a:t>Diagnoseinstrumente</a:t>
            </a:r>
            <a:endParaRPr lang="de-DE" dirty="0"/>
          </a:p>
        </p:txBody>
      </p:sp>
      <p:sp>
        <p:nvSpPr>
          <p:cNvPr id="4" name="Foliennummernplatzhalter 3"/>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25</a:t>
            </a:fld>
            <a:endParaRPr lang="de-DE" spc="120" dirty="0"/>
          </a:p>
        </p:txBody>
      </p:sp>
    </p:spTree>
    <p:extLst>
      <p:ext uri="{BB962C8B-B14F-4D97-AF65-F5344CB8AC3E}">
        <p14:creationId xmlns:p14="http://schemas.microsoft.com/office/powerpoint/2010/main" val="1679245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p:txBody>
          <a:bodyPr/>
          <a:lstStyle/>
          <a:p>
            <a:pPr marL="342900" lvl="0" indent="-342900">
              <a:buFont typeface="Arial" charset="0"/>
              <a:buChar char="•"/>
            </a:pPr>
            <a:r>
              <a:rPr lang="de-DE" sz="1800" u="sng" dirty="0"/>
              <a:t>IAT</a:t>
            </a:r>
            <a:r>
              <a:rPr lang="de-DE" sz="1600" u="sng" dirty="0"/>
              <a:t>: </a:t>
            </a:r>
            <a:r>
              <a:rPr lang="de-DE" sz="1800" u="sng" dirty="0"/>
              <a:t>Internet </a:t>
            </a:r>
            <a:r>
              <a:rPr lang="de-DE" sz="1800" u="sng" dirty="0" err="1"/>
              <a:t>Addiction</a:t>
            </a:r>
            <a:r>
              <a:rPr lang="de-DE" sz="1800" u="sng" dirty="0"/>
              <a:t> Test</a:t>
            </a:r>
            <a:r>
              <a:rPr lang="de-DE" sz="1800" dirty="0"/>
              <a:t>: 20 Items, Summenwert </a:t>
            </a:r>
            <a:r>
              <a:rPr lang="de-DE" sz="1600" dirty="0"/>
              <a:t>(Young, 1998)</a:t>
            </a:r>
          </a:p>
          <a:p>
            <a:pPr marL="285750" indent="-285750">
              <a:buFont typeface="Arial" charset="0"/>
              <a:buChar char="•"/>
            </a:pPr>
            <a:endParaRPr lang="en-US" sz="1800" u="sng" dirty="0"/>
          </a:p>
          <a:p>
            <a:pPr marL="285750" indent="-285750">
              <a:buFont typeface="Arial" charset="0"/>
              <a:buChar char="•"/>
            </a:pPr>
            <a:r>
              <a:rPr lang="en-US" sz="1800" u="sng" dirty="0"/>
              <a:t>CIUS: Compulsive Internet Use Scale:</a:t>
            </a:r>
            <a:r>
              <a:rPr lang="en-US" sz="1800" dirty="0"/>
              <a:t> 14 Items, </a:t>
            </a:r>
            <a:r>
              <a:rPr lang="en-US" sz="1800" dirty="0" err="1"/>
              <a:t>Summenwert</a:t>
            </a:r>
            <a:r>
              <a:rPr lang="en-US" sz="1800" dirty="0"/>
              <a:t> </a:t>
            </a:r>
            <a:r>
              <a:rPr lang="en-US" sz="1600" dirty="0"/>
              <a:t>(</a:t>
            </a:r>
            <a:r>
              <a:rPr lang="en-US" sz="1600" dirty="0" err="1"/>
              <a:t>Meerkerk</a:t>
            </a:r>
            <a:r>
              <a:rPr lang="en-US" sz="1600" dirty="0"/>
              <a:t> et al., 2009)</a:t>
            </a:r>
          </a:p>
          <a:p>
            <a:pPr marL="285750" indent="-285750">
              <a:buFont typeface="Arial" charset="0"/>
              <a:buChar char="•"/>
            </a:pPr>
            <a:endParaRPr lang="de-DE" sz="1800" dirty="0"/>
          </a:p>
          <a:p>
            <a:pPr marL="342900" indent="-342900">
              <a:buFont typeface="Arial" charset="0"/>
              <a:buChar char="•"/>
            </a:pPr>
            <a:r>
              <a:rPr lang="en-US" sz="1800" i="1" u="sng" dirty="0"/>
              <a:t>AICA-SKI:IBS </a:t>
            </a:r>
            <a:r>
              <a:rPr lang="en-US" sz="1800" i="1" u="sng" dirty="0" err="1"/>
              <a:t>Strukturiertes</a:t>
            </a:r>
            <a:r>
              <a:rPr lang="en-US" sz="1800" i="1" u="sng" dirty="0"/>
              <a:t> </a:t>
            </a:r>
            <a:r>
              <a:rPr lang="en-US" sz="1800" i="1" u="sng" dirty="0" err="1"/>
              <a:t>klinisches</a:t>
            </a:r>
            <a:r>
              <a:rPr lang="en-US" sz="1800" i="1" u="sng" dirty="0"/>
              <a:t> Interview </a:t>
            </a:r>
            <a:r>
              <a:rPr lang="en-US" sz="1800" i="1" u="sng" dirty="0" err="1"/>
              <a:t>zu</a:t>
            </a:r>
            <a:r>
              <a:rPr lang="en-US" sz="1800" i="1" u="sng" dirty="0"/>
              <a:t> </a:t>
            </a:r>
            <a:r>
              <a:rPr lang="en-US" sz="1800" i="1" u="sng" dirty="0" err="1"/>
              <a:t>Internetbezogenen</a:t>
            </a:r>
            <a:r>
              <a:rPr lang="en-US" sz="1800" i="1" u="sng" dirty="0"/>
              <a:t> </a:t>
            </a:r>
            <a:r>
              <a:rPr lang="en-US" sz="1800" i="1" u="sng" dirty="0" err="1"/>
              <a:t>Störungen</a:t>
            </a:r>
            <a:r>
              <a:rPr lang="en-US" sz="1800" i="1" u="sng" dirty="0"/>
              <a:t>:</a:t>
            </a:r>
            <a:r>
              <a:rPr lang="en-US" sz="1800" i="1" dirty="0"/>
              <a:t> </a:t>
            </a:r>
            <a:r>
              <a:rPr lang="en-US" sz="1600" i="1" dirty="0"/>
              <a:t>(Müller &amp; </a:t>
            </a:r>
            <a:r>
              <a:rPr lang="en-US" sz="1600" i="1" dirty="0" err="1"/>
              <a:t>Wölfling</a:t>
            </a:r>
            <a:r>
              <a:rPr lang="en-US" sz="1600" i="1" dirty="0"/>
              <a:t>, 2017)</a:t>
            </a:r>
          </a:p>
          <a:p>
            <a:pPr marL="342900" indent="-342900">
              <a:buFont typeface="Arial" charset="0"/>
              <a:buChar char="•"/>
            </a:pPr>
            <a:endParaRPr lang="en-US" sz="1800" i="1" u="sng" dirty="0"/>
          </a:p>
          <a:p>
            <a:pPr marL="342900" indent="-342900">
              <a:buFont typeface="Arial" charset="0"/>
              <a:buChar char="•"/>
            </a:pPr>
            <a:r>
              <a:rPr lang="en-US" sz="1800" i="1" u="sng" dirty="0"/>
              <a:t>OSVe-5: Skala </a:t>
            </a:r>
            <a:r>
              <a:rPr lang="en-US" sz="1800" i="1" u="sng" dirty="0" err="1"/>
              <a:t>zum</a:t>
            </a:r>
            <a:r>
              <a:rPr lang="en-US" sz="1800" i="1" u="sng" dirty="0"/>
              <a:t> </a:t>
            </a:r>
            <a:r>
              <a:rPr lang="en-US" sz="1800" i="1" u="sng" dirty="0" err="1"/>
              <a:t>Onlinesuchtverhalten</a:t>
            </a:r>
            <a:r>
              <a:rPr lang="en-US" sz="1800" i="1" u="sng" dirty="0"/>
              <a:t> </a:t>
            </a:r>
            <a:r>
              <a:rPr lang="en-US" sz="1800" i="1" u="sng" dirty="0" err="1"/>
              <a:t>bei</a:t>
            </a:r>
            <a:r>
              <a:rPr lang="en-US" sz="1800" i="1" u="sng" dirty="0"/>
              <a:t> </a:t>
            </a:r>
            <a:r>
              <a:rPr lang="en-US" sz="1800" i="1" u="sng" dirty="0" err="1"/>
              <a:t>Erwachsenen</a:t>
            </a:r>
            <a:r>
              <a:rPr lang="en-US" sz="1800" i="1" u="sng" dirty="0"/>
              <a:t>:</a:t>
            </a:r>
            <a:r>
              <a:rPr lang="en-US" sz="1800" i="1" dirty="0"/>
              <a:t> Screening-Instrument, </a:t>
            </a:r>
            <a:r>
              <a:rPr lang="en-US" sz="1800" i="1" dirty="0" err="1"/>
              <a:t>klinisch</a:t>
            </a:r>
            <a:r>
              <a:rPr lang="en-US" sz="1800" i="1" dirty="0"/>
              <a:t> </a:t>
            </a:r>
            <a:r>
              <a:rPr lang="en-US" sz="1800" i="1" dirty="0" err="1"/>
              <a:t>validiert</a:t>
            </a:r>
            <a:r>
              <a:rPr lang="en-US" sz="1800" i="1" dirty="0"/>
              <a:t> </a:t>
            </a:r>
            <a:r>
              <a:rPr lang="en-US" sz="1600" i="1" dirty="0"/>
              <a:t>(</a:t>
            </a:r>
            <a:r>
              <a:rPr lang="en-US" sz="1600" i="1" dirty="0" err="1"/>
              <a:t>Wölfling</a:t>
            </a:r>
            <a:r>
              <a:rPr lang="en-US" sz="1600" i="1" dirty="0"/>
              <a:t> et al., 2010)</a:t>
            </a:r>
          </a:p>
          <a:p>
            <a:pPr lvl="0"/>
            <a:r>
              <a:rPr lang="de-DE" sz="1800" dirty="0"/>
              <a:t>	</a:t>
            </a:r>
          </a:p>
          <a:p>
            <a:pPr marL="342900" lvl="0" indent="-342900">
              <a:buFont typeface="Arial" charset="0"/>
              <a:buChar char="•"/>
            </a:pPr>
            <a:r>
              <a:rPr lang="en-US" sz="1800" u="sng" dirty="0"/>
              <a:t>Assessment of Criteria for Specific Internet-use Disorders (ACSID-11):</a:t>
            </a:r>
            <a:r>
              <a:rPr lang="en-US" sz="1800" dirty="0"/>
              <a:t> 11 Items, </a:t>
            </a:r>
            <a:r>
              <a:rPr lang="en-US" sz="1800" dirty="0" err="1"/>
              <a:t>angelehnt</a:t>
            </a:r>
            <a:r>
              <a:rPr lang="en-US" sz="1800" dirty="0"/>
              <a:t> an </a:t>
            </a:r>
            <a:r>
              <a:rPr lang="en-US" sz="1800" dirty="0" err="1"/>
              <a:t>Kriterien</a:t>
            </a:r>
            <a:r>
              <a:rPr lang="en-US" sz="1800" dirty="0"/>
              <a:t> des ICD-11, </a:t>
            </a:r>
            <a:r>
              <a:rPr lang="en-US" sz="1800" dirty="0" err="1"/>
              <a:t>soll</a:t>
            </a:r>
            <a:r>
              <a:rPr lang="en-US" sz="1800" dirty="0"/>
              <a:t> </a:t>
            </a:r>
            <a:r>
              <a:rPr lang="en-US" sz="1800" dirty="0" err="1"/>
              <a:t>Vergleichbarkeit</a:t>
            </a:r>
            <a:r>
              <a:rPr lang="en-US" sz="1800" dirty="0"/>
              <a:t> </a:t>
            </a:r>
            <a:r>
              <a:rPr lang="en-US" sz="1800" dirty="0" err="1"/>
              <a:t>verschiedener</a:t>
            </a:r>
            <a:r>
              <a:rPr lang="en-US" sz="1800" dirty="0"/>
              <a:t> </a:t>
            </a:r>
            <a:r>
              <a:rPr lang="en-US" sz="1800" dirty="0" err="1"/>
              <a:t>internetspezifischer</a:t>
            </a:r>
            <a:r>
              <a:rPr lang="en-US" sz="1800" dirty="0"/>
              <a:t> </a:t>
            </a:r>
            <a:r>
              <a:rPr lang="en-US" sz="1800" dirty="0" err="1"/>
              <a:t>Störungen</a:t>
            </a:r>
            <a:r>
              <a:rPr lang="en-US" sz="1800" dirty="0"/>
              <a:t> </a:t>
            </a:r>
            <a:r>
              <a:rPr lang="en-US" sz="1800" dirty="0" err="1"/>
              <a:t>erhöhen</a:t>
            </a:r>
            <a:r>
              <a:rPr lang="en-US" sz="1800" dirty="0"/>
              <a:t> </a:t>
            </a:r>
            <a:r>
              <a:rPr lang="en-US" sz="1600" dirty="0"/>
              <a:t>(Müller et al., 2022)</a:t>
            </a:r>
          </a:p>
          <a:p>
            <a:pPr marL="342900" indent="-342900">
              <a:buFont typeface="Arial" charset="0"/>
              <a:buChar char="•"/>
            </a:pPr>
            <a:endParaRPr lang="en-US" sz="1800" dirty="0"/>
          </a:p>
          <a:p>
            <a:endParaRPr lang="de-DE" dirty="0"/>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26</a:t>
            </a:fld>
            <a:endParaRPr lang="de-DE" spc="120" dirty="0"/>
          </a:p>
        </p:txBody>
      </p:sp>
    </p:spTree>
    <p:extLst>
      <p:ext uri="{BB962C8B-B14F-4D97-AF65-F5344CB8AC3E}">
        <p14:creationId xmlns:p14="http://schemas.microsoft.com/office/powerpoint/2010/main" val="342159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4043"/>
            <a:ext cx="10377598" cy="861774"/>
          </a:xfrm>
        </p:spPr>
        <p:txBody>
          <a:bodyPr/>
          <a:lstStyle/>
          <a:p>
            <a:r>
              <a:rPr lang="en-US" sz="2800" dirty="0"/>
              <a:t>Assessment of Criteria for Specific Internet-use Disorders (ACSID-11)</a:t>
            </a:r>
            <a:endParaRPr lang="de-DE" sz="2800" dirty="0"/>
          </a:p>
        </p:txBody>
      </p:sp>
      <p:pic>
        <p:nvPicPr>
          <p:cNvPr id="7" name="Bi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3416" y="1492414"/>
            <a:ext cx="4491659" cy="4355230"/>
          </a:xfrm>
          <a:prstGeom prst="rect">
            <a:avLst/>
          </a:prstGeom>
        </p:spPr>
      </p:pic>
      <p:sp>
        <p:nvSpPr>
          <p:cNvPr id="3" name="Textplatzhalter 2"/>
          <p:cNvSpPr>
            <a:spLocks noGrp="1"/>
          </p:cNvSpPr>
          <p:nvPr>
            <p:ph type="body" sz="quarter" idx="11"/>
          </p:nvPr>
        </p:nvSpPr>
        <p:spPr/>
        <p:txBody>
          <a:bodyPr/>
          <a:lstStyle/>
          <a:p>
            <a:endParaRPr lang="de-DE" dirty="0"/>
          </a:p>
        </p:txBody>
      </p:sp>
      <p:sp>
        <p:nvSpPr>
          <p:cNvPr id="4" name="Textplatzhalter 3"/>
          <p:cNvSpPr>
            <a:spLocks noGrp="1"/>
          </p:cNvSpPr>
          <p:nvPr>
            <p:ph type="body" sz="quarter" idx="12"/>
          </p:nvPr>
        </p:nvSpPr>
        <p:spPr>
          <a:xfrm>
            <a:off x="914399" y="6000569"/>
            <a:ext cx="10360135" cy="353565"/>
          </a:xfrm>
        </p:spPr>
        <p:txBody>
          <a:bodyPr/>
          <a:lstStyle/>
          <a:p>
            <a:r>
              <a:rPr lang="de-DE" sz="1600" dirty="0"/>
              <a:t>(Müller et al., 2022)</a:t>
            </a:r>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27</a:t>
            </a:fld>
            <a:endParaRPr lang="de-DE" spc="120" dirty="0"/>
          </a:p>
        </p:txBody>
      </p:sp>
      <p:pic>
        <p:nvPicPr>
          <p:cNvPr id="6" name="Inhaltsplatzhalt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1" y="1493743"/>
            <a:ext cx="4560710" cy="4353901"/>
          </a:xfrm>
          <a:prstGeom prst="rect">
            <a:avLst/>
          </a:prstGeom>
        </p:spPr>
      </p:pic>
    </p:spTree>
    <p:extLst>
      <p:ext uri="{BB962C8B-B14F-4D97-AF65-F5344CB8AC3E}">
        <p14:creationId xmlns:p14="http://schemas.microsoft.com/office/powerpoint/2010/main" val="49346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14401" y="3183131"/>
            <a:ext cx="10360136" cy="566822"/>
          </a:xfrm>
        </p:spPr>
        <p:txBody>
          <a:bodyPr/>
          <a:lstStyle/>
          <a:p>
            <a:r>
              <a:rPr lang="de-DE" sz="3600" dirty="0"/>
              <a:t>Behandlungsansätze</a:t>
            </a:r>
            <a:endParaRPr lang="de-DE" dirty="0"/>
          </a:p>
        </p:txBody>
      </p:sp>
      <p:sp>
        <p:nvSpPr>
          <p:cNvPr id="4" name="Foliennummernplatzhalter 3"/>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28</a:t>
            </a:fld>
            <a:endParaRPr lang="de-DE" spc="120" dirty="0"/>
          </a:p>
        </p:txBody>
      </p:sp>
    </p:spTree>
    <p:extLst>
      <p:ext uri="{BB962C8B-B14F-4D97-AF65-F5344CB8AC3E}">
        <p14:creationId xmlns:p14="http://schemas.microsoft.com/office/powerpoint/2010/main" val="1965880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4043"/>
            <a:ext cx="10377598" cy="523220"/>
          </a:xfrm>
        </p:spPr>
        <p:txBody>
          <a:bodyPr/>
          <a:lstStyle/>
          <a:p>
            <a:r>
              <a:rPr lang="de-DE" dirty="0"/>
              <a:t>Behandlungssettings</a:t>
            </a:r>
          </a:p>
        </p:txBody>
      </p:sp>
      <p:sp>
        <p:nvSpPr>
          <p:cNvPr id="3" name="Textplatzhalter 2"/>
          <p:cNvSpPr>
            <a:spLocks noGrp="1"/>
          </p:cNvSpPr>
          <p:nvPr>
            <p:ph type="body" sz="quarter" idx="11"/>
          </p:nvPr>
        </p:nvSpPr>
        <p:spPr/>
        <p:txBody>
          <a:bodyPr/>
          <a:lstStyle/>
          <a:p>
            <a:r>
              <a:rPr lang="de-DE" u="sng" dirty="0"/>
              <a:t>Stationäre Behandlung</a:t>
            </a:r>
          </a:p>
          <a:p>
            <a:pPr marL="342900" indent="-342900">
              <a:buFont typeface="Arial" charset="0"/>
              <a:buChar char="•"/>
            </a:pPr>
            <a:r>
              <a:rPr lang="de-DE" dirty="0"/>
              <a:t>Umfeld ermöglicht nicht die notwendige Stabilisierung </a:t>
            </a:r>
          </a:p>
          <a:p>
            <a:pPr marL="342900" indent="-342900">
              <a:buFont typeface="Arial" charset="0"/>
              <a:buChar char="•"/>
            </a:pPr>
            <a:r>
              <a:rPr lang="de-DE" dirty="0"/>
              <a:t>Durchgängiger Konsum seit vielen Jahren</a:t>
            </a:r>
          </a:p>
          <a:p>
            <a:pPr marL="342900" indent="-342900">
              <a:buFont typeface="Arial" charset="0"/>
              <a:buChar char="•"/>
            </a:pPr>
            <a:r>
              <a:rPr lang="de-DE" dirty="0"/>
              <a:t>Schwere </a:t>
            </a:r>
            <a:r>
              <a:rPr lang="de-DE" dirty="0" err="1"/>
              <a:t>komorbide</a:t>
            </a:r>
            <a:r>
              <a:rPr lang="de-DE" dirty="0"/>
              <a:t> Erkrankungen</a:t>
            </a:r>
          </a:p>
          <a:p>
            <a:endParaRPr lang="de-DE" dirty="0"/>
          </a:p>
          <a:p>
            <a:endParaRPr lang="de-DE" dirty="0"/>
          </a:p>
          <a:p>
            <a:r>
              <a:rPr lang="de-DE" u="sng" dirty="0"/>
              <a:t>Ambulante Behandlung</a:t>
            </a:r>
          </a:p>
          <a:p>
            <a:pPr marL="342900" indent="-342900">
              <a:buFont typeface="Arial" charset="0"/>
              <a:buChar char="•"/>
            </a:pPr>
            <a:r>
              <a:rPr lang="de-DE" dirty="0"/>
              <a:t>gute psychosozialer Einbindung</a:t>
            </a:r>
          </a:p>
          <a:p>
            <a:pPr marL="342900" indent="-342900">
              <a:buFont typeface="Arial" charset="0"/>
              <a:buChar char="•"/>
            </a:pPr>
            <a:r>
              <a:rPr lang="de-DE" dirty="0"/>
              <a:t>ausgeprägte Veränderungsmotivation</a:t>
            </a:r>
          </a:p>
          <a:p>
            <a:pPr marL="342900" indent="-342900">
              <a:buFont typeface="Arial" charset="0"/>
              <a:buChar char="•"/>
            </a:pPr>
            <a:r>
              <a:rPr lang="de-DE" dirty="0"/>
              <a:t>weniger schwer wiegende </a:t>
            </a:r>
            <a:r>
              <a:rPr lang="de-DE" dirty="0" err="1"/>
              <a:t>komorbide</a:t>
            </a:r>
            <a:r>
              <a:rPr lang="de-DE" dirty="0"/>
              <a:t> Erkrankungen</a:t>
            </a:r>
          </a:p>
          <a:p>
            <a:endParaRPr lang="de-DE" dirty="0"/>
          </a:p>
          <a:p>
            <a:r>
              <a:rPr lang="de-DE" dirty="0"/>
              <a:t>Begleitende Medikation mit SSRIs bei depressiver oder Angstsymptomatik</a:t>
            </a:r>
          </a:p>
          <a:p>
            <a:endParaRPr lang="de-DE" dirty="0"/>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29</a:t>
            </a:fld>
            <a:endParaRPr lang="de-DE" spc="120" dirty="0"/>
          </a:p>
        </p:txBody>
      </p:sp>
      <p:sp>
        <p:nvSpPr>
          <p:cNvPr id="6" name="Textplatzhalter 3"/>
          <p:cNvSpPr>
            <a:spLocks noGrp="1"/>
          </p:cNvSpPr>
          <p:nvPr>
            <p:ph type="body" sz="quarter" idx="12"/>
          </p:nvPr>
        </p:nvSpPr>
        <p:spPr>
          <a:xfrm>
            <a:off x="914399" y="6000569"/>
            <a:ext cx="10360135" cy="353565"/>
          </a:xfrm>
        </p:spPr>
        <p:txBody>
          <a:bodyPr/>
          <a:lstStyle/>
          <a:p>
            <a:r>
              <a:rPr lang="de-DE" sz="1600" dirty="0"/>
              <a:t>(Müller et al., 2018)</a:t>
            </a:r>
          </a:p>
        </p:txBody>
      </p:sp>
    </p:spTree>
    <p:extLst>
      <p:ext uri="{BB962C8B-B14F-4D97-AF65-F5344CB8AC3E}">
        <p14:creationId xmlns:p14="http://schemas.microsoft.com/office/powerpoint/2010/main" val="797112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14401" y="3183131"/>
            <a:ext cx="10360136" cy="628377"/>
          </a:xfrm>
        </p:spPr>
        <p:txBody>
          <a:bodyPr/>
          <a:lstStyle/>
          <a:p>
            <a:r>
              <a:rPr lang="de-DE" sz="4000" dirty="0"/>
              <a:t>Einführung</a:t>
            </a:r>
          </a:p>
        </p:txBody>
      </p:sp>
      <p:sp>
        <p:nvSpPr>
          <p:cNvPr id="4" name="Foliennummernplatzhalter 3"/>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3</a:t>
            </a:fld>
            <a:endParaRPr lang="de-DE" spc="120" dirty="0"/>
          </a:p>
        </p:txBody>
      </p:sp>
    </p:spTree>
    <p:extLst>
      <p:ext uri="{BB962C8B-B14F-4D97-AF65-F5344CB8AC3E}">
        <p14:creationId xmlns:p14="http://schemas.microsoft.com/office/powerpoint/2010/main" val="2138541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4043"/>
            <a:ext cx="10377598" cy="523220"/>
          </a:xfrm>
        </p:spPr>
        <p:txBody>
          <a:bodyPr/>
          <a:lstStyle/>
          <a:p>
            <a:r>
              <a:rPr lang="de-DE" dirty="0"/>
              <a:t>Therapiephasen</a:t>
            </a:r>
          </a:p>
        </p:txBody>
      </p:sp>
      <p:sp>
        <p:nvSpPr>
          <p:cNvPr id="3" name="Textplatzhalter 2"/>
          <p:cNvSpPr>
            <a:spLocks noGrp="1"/>
          </p:cNvSpPr>
          <p:nvPr>
            <p:ph type="body" sz="quarter" idx="11"/>
          </p:nvPr>
        </p:nvSpPr>
        <p:spPr>
          <a:xfrm>
            <a:off x="914399" y="1293485"/>
            <a:ext cx="10377599" cy="4450861"/>
          </a:xfrm>
        </p:spPr>
        <p:txBody>
          <a:bodyPr/>
          <a:lstStyle/>
          <a:p>
            <a:pPr marL="457200" lvl="0" indent="-457200">
              <a:buFont typeface="+mj-lt"/>
              <a:buAutoNum type="arabicPeriod"/>
            </a:pPr>
            <a:r>
              <a:rPr lang="de-DE" u="sng" dirty="0"/>
              <a:t>Diagnostik und Differenzialdiagnostik</a:t>
            </a:r>
          </a:p>
          <a:p>
            <a:pPr marL="457200" lvl="0" indent="-457200">
              <a:buFont typeface="+mj-lt"/>
              <a:buAutoNum type="arabicPeriod"/>
            </a:pPr>
            <a:endParaRPr lang="de-DE" dirty="0"/>
          </a:p>
          <a:p>
            <a:pPr marL="457200" lvl="0" indent="-457200">
              <a:buFont typeface="+mj-lt"/>
              <a:buAutoNum type="arabicPeriod"/>
            </a:pPr>
            <a:r>
              <a:rPr lang="de-DE" u="sng" dirty="0"/>
              <a:t>Motivationsförderung und Psychoedukation:</a:t>
            </a:r>
            <a:r>
              <a:rPr lang="de-DE" dirty="0"/>
              <a:t> </a:t>
            </a:r>
            <a:r>
              <a:rPr lang="de-DE" sz="2000" dirty="0"/>
              <a:t>Erarbeitung eines Störungsmodells, Festlegung von Therapiezielen</a:t>
            </a:r>
          </a:p>
          <a:p>
            <a:pPr marL="457200" lvl="0" indent="-457200">
              <a:buFont typeface="+mj-lt"/>
              <a:buAutoNum type="arabicPeriod"/>
            </a:pPr>
            <a:endParaRPr lang="de-DE" dirty="0"/>
          </a:p>
          <a:p>
            <a:pPr marL="457200" indent="-457200">
              <a:buFont typeface="+mj-lt"/>
              <a:buAutoNum type="arabicPeriod"/>
            </a:pPr>
            <a:r>
              <a:rPr lang="de-DE" u="sng" dirty="0"/>
              <a:t>Verhaltensmodifikation:</a:t>
            </a:r>
            <a:r>
              <a:rPr lang="de-DE" dirty="0"/>
              <a:t> </a:t>
            </a:r>
            <a:r>
              <a:rPr lang="de-DE" sz="2000" dirty="0"/>
              <a:t>Exploration mittels Wochenprotokollen, situative Verhaltensanalysen, Vermittlung funktionaler Problembewältigungsstrategien, Exposition, Steigerung des Selbstwerts</a:t>
            </a:r>
          </a:p>
          <a:p>
            <a:pPr marL="457200" indent="-457200">
              <a:buFont typeface="+mj-lt"/>
              <a:buAutoNum type="arabicPeriod"/>
            </a:pPr>
            <a:endParaRPr lang="de-DE" sz="2000" dirty="0"/>
          </a:p>
          <a:p>
            <a:pPr marL="457200" lvl="0" indent="-457200">
              <a:buFont typeface="+mj-lt"/>
              <a:buAutoNum type="arabicPeriod"/>
            </a:pPr>
            <a:r>
              <a:rPr lang="de-DE" u="sng" dirty="0"/>
              <a:t>Rückfallprophylaxe:</a:t>
            </a:r>
            <a:r>
              <a:rPr lang="de-DE" dirty="0"/>
              <a:t> </a:t>
            </a:r>
            <a:r>
              <a:rPr lang="de-DE" sz="2000" dirty="0"/>
              <a:t>Reflexion der Therapieerfolge, Erstellen eines Notfallplans oder Anlegen von Notfallkarten als Unterbrechungsreiz in kritischen Situationen, Behandlung der aufrechterhaltenden Faktoren</a:t>
            </a:r>
          </a:p>
          <a:p>
            <a:pPr marL="457200" lvl="0" indent="-457200">
              <a:buFont typeface="+mj-lt"/>
              <a:buAutoNum type="arabicPeriod"/>
            </a:pPr>
            <a:endParaRPr lang="de-DE" sz="2000" dirty="0"/>
          </a:p>
          <a:p>
            <a:pPr lvl="0"/>
            <a:r>
              <a:rPr lang="de-DE" sz="2000" dirty="0"/>
              <a:t>Ggf. Behandlung der zugrundeliegenden Störungen. </a:t>
            </a:r>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30</a:t>
            </a:fld>
            <a:endParaRPr lang="de-DE" spc="120" dirty="0"/>
          </a:p>
        </p:txBody>
      </p:sp>
      <p:sp>
        <p:nvSpPr>
          <p:cNvPr id="6" name="Textplatzhalter 3"/>
          <p:cNvSpPr txBox="1">
            <a:spLocks/>
          </p:cNvSpPr>
          <p:nvPr/>
        </p:nvSpPr>
        <p:spPr>
          <a:xfrm>
            <a:off x="914399" y="6000569"/>
            <a:ext cx="10360135" cy="353565"/>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de-DE" sz="1600" kern="0" dirty="0">
                <a:solidFill>
                  <a:sysClr val="windowText" lastClr="000000"/>
                </a:solidFill>
              </a:rPr>
              <a:t>(Müller et al., 2018)</a:t>
            </a:r>
          </a:p>
        </p:txBody>
      </p:sp>
    </p:spTree>
    <p:extLst>
      <p:ext uri="{BB962C8B-B14F-4D97-AF65-F5344CB8AC3E}">
        <p14:creationId xmlns:p14="http://schemas.microsoft.com/office/powerpoint/2010/main" val="1819969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4043"/>
            <a:ext cx="10377598" cy="523220"/>
          </a:xfrm>
        </p:spPr>
        <p:txBody>
          <a:bodyPr/>
          <a:lstStyle/>
          <a:p>
            <a:r>
              <a:rPr lang="de-DE" dirty="0"/>
              <a:t>Manuale für die ambulante Behandlung</a:t>
            </a:r>
          </a:p>
        </p:txBody>
      </p:sp>
      <p:sp>
        <p:nvSpPr>
          <p:cNvPr id="3" name="Textplatzhalter 2"/>
          <p:cNvSpPr>
            <a:spLocks noGrp="1"/>
          </p:cNvSpPr>
          <p:nvPr>
            <p:ph type="body" sz="quarter" idx="11"/>
          </p:nvPr>
        </p:nvSpPr>
        <p:spPr/>
        <p:txBody>
          <a:bodyPr/>
          <a:lstStyle/>
          <a:p>
            <a:pPr marL="342900" indent="-342900">
              <a:buFont typeface="Arial" charset="0"/>
              <a:buChar char="•"/>
            </a:pPr>
            <a:endParaRPr lang="de-DE" dirty="0"/>
          </a:p>
          <a:p>
            <a:pPr marL="342900" indent="-342900">
              <a:buFont typeface="Arial" charset="0"/>
              <a:buChar char="•"/>
            </a:pPr>
            <a:endParaRPr lang="de-DE" dirty="0"/>
          </a:p>
          <a:p>
            <a:pPr marL="342900" indent="-342900">
              <a:buFont typeface="Arial" charset="0"/>
              <a:buChar char="•"/>
            </a:pPr>
            <a:endParaRPr lang="de-DE" dirty="0"/>
          </a:p>
          <a:p>
            <a:pPr marL="342900" indent="-342900">
              <a:buFont typeface="Arial" charset="0"/>
              <a:buChar char="•"/>
            </a:pPr>
            <a:endParaRPr lang="de-DE" dirty="0"/>
          </a:p>
          <a:p>
            <a:pPr marL="342900" indent="-342900">
              <a:buFont typeface="Arial" charset="0"/>
              <a:buChar char="•"/>
            </a:pPr>
            <a:endParaRPr lang="de-DE" dirty="0"/>
          </a:p>
          <a:p>
            <a:pPr marL="342900" indent="-342900">
              <a:buFont typeface="Arial" charset="0"/>
              <a:buChar char="•"/>
            </a:pPr>
            <a:endParaRPr lang="de-DE" dirty="0"/>
          </a:p>
          <a:p>
            <a:pPr marL="342900" indent="-342900">
              <a:buFont typeface="Arial" charset="0"/>
              <a:buChar char="•"/>
            </a:pPr>
            <a:endParaRPr lang="de-DE" dirty="0"/>
          </a:p>
          <a:p>
            <a:pPr marL="342900" indent="-342900">
              <a:buFont typeface="Arial" charset="0"/>
              <a:buChar char="•"/>
            </a:pPr>
            <a:endParaRPr lang="de-DE" dirty="0"/>
          </a:p>
          <a:p>
            <a:pPr marL="342900" indent="-342900">
              <a:buFont typeface="Arial" charset="0"/>
              <a:buChar char="•"/>
            </a:pPr>
            <a:r>
              <a:rPr lang="de-DE" dirty="0"/>
              <a:t>Ambulante Gruppentherapien für Kinder, Jugendliche und Junge Erwachsene</a:t>
            </a:r>
          </a:p>
          <a:p>
            <a:pPr marL="342900" indent="-342900">
              <a:buFont typeface="Arial" charset="0"/>
              <a:buChar char="•"/>
            </a:pPr>
            <a:r>
              <a:rPr lang="de-DE" dirty="0"/>
              <a:t>Ziel: Veränderung des Nutzungsverhaltens</a:t>
            </a:r>
          </a:p>
          <a:p>
            <a:pPr marL="342900" indent="-342900">
              <a:buFont typeface="Arial" charset="0"/>
              <a:buChar char="•"/>
            </a:pPr>
            <a:r>
              <a:rPr lang="de-DE" dirty="0"/>
              <a:t>Dauer zwischen 8 – 25 Sitzungen, jeweils 90 Minuten</a:t>
            </a:r>
          </a:p>
          <a:p>
            <a:pPr marL="342900" indent="-342900">
              <a:buFont typeface="Arial" charset="0"/>
              <a:buChar char="•"/>
            </a:pPr>
            <a:r>
              <a:rPr lang="de-DE" dirty="0"/>
              <a:t>Abstinenz nicht vom Internet als Ganzes, sondern von problematischen Anwendungen</a:t>
            </a:r>
          </a:p>
          <a:p>
            <a:endParaRPr lang="de-DE" dirty="0"/>
          </a:p>
          <a:p>
            <a:endParaRPr lang="de-DE" dirty="0"/>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31</a:t>
            </a:fld>
            <a:endParaRPr lang="de-DE" spc="120" dirty="0"/>
          </a:p>
        </p:txBody>
      </p:sp>
      <p:pic>
        <p:nvPicPr>
          <p:cNvPr id="6" name="Bild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0788" y="1174044"/>
            <a:ext cx="2188609" cy="2867078"/>
          </a:xfrm>
          <a:prstGeom prst="rect">
            <a:avLst/>
          </a:prstGeom>
        </p:spPr>
      </p:pic>
      <p:pic>
        <p:nvPicPr>
          <p:cNvPr id="7" name="Inhaltsplatzhalt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4992" y="1174044"/>
            <a:ext cx="1915208" cy="2867078"/>
          </a:xfrm>
          <a:prstGeom prst="rect">
            <a:avLst/>
          </a:prstGeom>
        </p:spPr>
      </p:pic>
      <p:pic>
        <p:nvPicPr>
          <p:cNvPr id="8" name="Bild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5795" y="1174044"/>
            <a:ext cx="2026203" cy="2867078"/>
          </a:xfrm>
          <a:prstGeom prst="rect">
            <a:avLst/>
          </a:prstGeom>
        </p:spPr>
      </p:pic>
    </p:spTree>
    <p:extLst>
      <p:ext uri="{BB962C8B-B14F-4D97-AF65-F5344CB8AC3E}">
        <p14:creationId xmlns:p14="http://schemas.microsoft.com/office/powerpoint/2010/main" val="1469153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36621"/>
            <a:ext cx="10377598" cy="523220"/>
          </a:xfrm>
        </p:spPr>
        <p:txBody>
          <a:bodyPr/>
          <a:lstStyle/>
          <a:p>
            <a:r>
              <a:rPr lang="de-DE" dirty="0"/>
              <a:t>Präventive Angebote</a:t>
            </a:r>
          </a:p>
        </p:txBody>
      </p:sp>
      <p:sp>
        <p:nvSpPr>
          <p:cNvPr id="3" name="Textplatzhalter 2"/>
          <p:cNvSpPr>
            <a:spLocks noGrp="1"/>
          </p:cNvSpPr>
          <p:nvPr>
            <p:ph type="body" sz="quarter" idx="11"/>
          </p:nvPr>
        </p:nvSpPr>
        <p:spPr>
          <a:xfrm>
            <a:off x="914400" y="1498600"/>
            <a:ext cx="8015152" cy="4450861"/>
          </a:xfrm>
        </p:spPr>
        <p:txBody>
          <a:bodyPr/>
          <a:lstStyle/>
          <a:p>
            <a:pPr marL="342900" indent="-342900">
              <a:buFont typeface="Arial" charset="0"/>
              <a:buChar char="•"/>
            </a:pPr>
            <a:r>
              <a:rPr lang="de-DE" dirty="0"/>
              <a:t>Mainz: Medientraining für Jugendliche zwischen 12 und 16 Jahren bei schädlichem Gebrauch</a:t>
            </a:r>
          </a:p>
          <a:p>
            <a:endParaRPr lang="de-DE" dirty="0"/>
          </a:p>
          <a:p>
            <a:r>
              <a:rPr lang="de-DE" u="sng" dirty="0"/>
              <a:t>Net-Piloten</a:t>
            </a:r>
            <a:endParaRPr lang="de-DE" dirty="0"/>
          </a:p>
          <a:p>
            <a:pPr marL="342900" indent="-342900">
              <a:buFont typeface="Arial" charset="0"/>
              <a:buChar char="•"/>
            </a:pPr>
            <a:r>
              <a:rPr lang="de-DE" dirty="0"/>
              <a:t>Sensibilisierung für die Risiken exzessiver Mediennutzung</a:t>
            </a:r>
          </a:p>
          <a:p>
            <a:pPr marL="342900" indent="-342900">
              <a:buFont typeface="Arial" charset="0"/>
              <a:buChar char="•"/>
            </a:pPr>
            <a:r>
              <a:rPr lang="de-DE" dirty="0"/>
              <a:t>Peer-</a:t>
            </a:r>
            <a:r>
              <a:rPr lang="de-DE" dirty="0" err="1"/>
              <a:t>to</a:t>
            </a:r>
            <a:r>
              <a:rPr lang="de-DE" dirty="0"/>
              <a:t>-peer-Ansatz für Kinder und Jugendliche im Alter zwischen 12 und 18 Jahren</a:t>
            </a:r>
          </a:p>
          <a:p>
            <a:pPr marL="342900" indent="-342900">
              <a:buFont typeface="Arial" charset="0"/>
              <a:buChar char="•"/>
            </a:pPr>
            <a:r>
              <a:rPr lang="de-DE" dirty="0"/>
              <a:t>adressiert auch organisationale Veränderungen in der Schule</a:t>
            </a:r>
          </a:p>
          <a:p>
            <a:pPr marL="342900" indent="-342900">
              <a:buFont typeface="Arial" charset="0"/>
              <a:buChar char="•"/>
            </a:pPr>
            <a:r>
              <a:rPr lang="de-DE" dirty="0"/>
              <a:t>Teilnehmende hatten höheres Wissen, zeigten weniger Mediennutzungszeit</a:t>
            </a:r>
          </a:p>
          <a:p>
            <a:endParaRPr lang="de-DE" dirty="0"/>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32</a:t>
            </a:fld>
            <a:endParaRPr lang="de-DE" spc="120" dirty="0"/>
          </a:p>
        </p:txBody>
      </p:sp>
      <p:pic>
        <p:nvPicPr>
          <p:cNvPr id="7" name="Bild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9551" y="0"/>
            <a:ext cx="3262449" cy="6858000"/>
          </a:xfrm>
          <a:prstGeom prst="rect">
            <a:avLst/>
          </a:prstGeom>
        </p:spPr>
      </p:pic>
      <p:sp>
        <p:nvSpPr>
          <p:cNvPr id="8" name="Textplatzhalter 3"/>
          <p:cNvSpPr txBox="1">
            <a:spLocks/>
          </p:cNvSpPr>
          <p:nvPr/>
        </p:nvSpPr>
        <p:spPr>
          <a:xfrm>
            <a:off x="914399" y="6000569"/>
            <a:ext cx="10360135" cy="353565"/>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de-DE" sz="1600" kern="0" dirty="0">
                <a:solidFill>
                  <a:sysClr val="windowText" lastClr="000000"/>
                </a:solidFill>
              </a:rPr>
              <a:t>(Hansen et al., 2022)</a:t>
            </a:r>
          </a:p>
        </p:txBody>
      </p:sp>
    </p:spTree>
    <p:extLst>
      <p:ext uri="{BB962C8B-B14F-4D97-AF65-F5344CB8AC3E}">
        <p14:creationId xmlns:p14="http://schemas.microsoft.com/office/powerpoint/2010/main" val="203514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de-DE" dirty="0"/>
              <a:t>JE-Konzept der Oberberg-Klinik Rhein-Jura</a:t>
            </a:r>
          </a:p>
        </p:txBody>
      </p:sp>
      <p:sp>
        <p:nvSpPr>
          <p:cNvPr id="3" name="Titel 2"/>
          <p:cNvSpPr>
            <a:spLocks noGrp="1"/>
          </p:cNvSpPr>
          <p:nvPr>
            <p:ph type="title"/>
          </p:nvPr>
        </p:nvSpPr>
        <p:spPr>
          <a:xfrm>
            <a:off x="914401" y="3183131"/>
            <a:ext cx="10360136" cy="566822"/>
          </a:xfrm>
        </p:spPr>
        <p:txBody>
          <a:bodyPr/>
          <a:lstStyle/>
          <a:p>
            <a:r>
              <a:rPr lang="de-DE" sz="3600" dirty="0"/>
              <a:t>Medienkompetenz-Gruppe</a:t>
            </a:r>
            <a:endParaRPr lang="de-DE" dirty="0"/>
          </a:p>
        </p:txBody>
      </p:sp>
      <p:sp>
        <p:nvSpPr>
          <p:cNvPr id="4" name="Foliennummernplatzhalter 3"/>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33</a:t>
            </a:fld>
            <a:endParaRPr lang="de-DE" spc="120" dirty="0"/>
          </a:p>
        </p:txBody>
      </p:sp>
    </p:spTree>
    <p:extLst>
      <p:ext uri="{BB962C8B-B14F-4D97-AF65-F5344CB8AC3E}">
        <p14:creationId xmlns:p14="http://schemas.microsoft.com/office/powerpoint/2010/main" val="261128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4043"/>
            <a:ext cx="10377598" cy="523220"/>
          </a:xfrm>
        </p:spPr>
        <p:txBody>
          <a:bodyPr/>
          <a:lstStyle/>
          <a:p>
            <a:r>
              <a:rPr lang="de-DE" dirty="0"/>
              <a:t>Beispielanamnesen</a:t>
            </a:r>
          </a:p>
        </p:txBody>
      </p:sp>
      <p:sp>
        <p:nvSpPr>
          <p:cNvPr id="3" name="Textplatzhalter 2"/>
          <p:cNvSpPr>
            <a:spLocks noGrp="1"/>
          </p:cNvSpPr>
          <p:nvPr>
            <p:ph type="body" sz="quarter" idx="11"/>
          </p:nvPr>
        </p:nvSpPr>
        <p:spPr>
          <a:xfrm>
            <a:off x="914399" y="1498601"/>
            <a:ext cx="10377599" cy="3987800"/>
          </a:xfrm>
        </p:spPr>
        <p:txBody>
          <a:bodyPr/>
          <a:lstStyle/>
          <a:p>
            <a:pPr algn="just"/>
            <a:r>
              <a:rPr lang="de-DE" sz="1600" dirty="0"/>
              <a:t>Der Pat. berichtet, seit Mitte 2018 an der entzündlichen Gefäßerkrankung Purpura Schönlein-</a:t>
            </a:r>
            <a:r>
              <a:rPr lang="de-DE" sz="1600" dirty="0" err="1"/>
              <a:t>Henoch</a:t>
            </a:r>
            <a:r>
              <a:rPr lang="de-DE" sz="1600" dirty="0"/>
              <a:t> zu leiden. Bis 2019 seien häufige und schwere Schübe mit beinahe flächigem Ausschlag am ganzen Körper und starken Schwellungen sowie Schmerzen in den Beinen aufgetreten. Dies habe zu langen Fehlzeiten in der Schule geführt, weshalb der Pat. diese nach der 12. Klasse verlassen habe. Gleichzeitig hätte sich eine depressive Symptomatik entwickelt. Der Pat. sei antriebslos gewesen und morgens nicht mehr aus dem Bett gekommen. Er habe das Interesse an seinen Hobbys (Badminton, Schwimmen) verloren und sich sozial zurückgezogen. So habe er sich nicht mehr mit Freunden getroffen und sei nicht mehr wöchentlich mit seiner Oma spazieren gegangen. Stattdessen habe er die Tage vor seinem Computer verbracht und online „gezockt“. Er habe dabei auch die sozialen Aspekte der Gamer-Community gepflegt, woraus sich stabile Freundschaften entwickelt hätten. Mit der Zeit habe sich sein Tag-Nacht-Rhythmus bis hin zur vollständigen Umkehr verschoben, sodass er den ganzen Tag geschlafen und die ganze Nacht (zuletzt ca. 11-12 Stunden) vor dem Computer verbracht habe. Er habe nicht mehr am Familienleben, beispielsweise an den gemeinsamen Mahlzeiten teilgenommen. Gegessen habe er nur noch, „was ich gefunden habe“, wie die Reste vom Mittagessen, Müsli oder Chips. Mit den Eltern sei es zu häufigen Konflikten gekommen, irgendwann hätten diese jedoch „resigniert“. Versuche, eine Perspektive zu entwickeln, seien gescheitert. </a:t>
            </a:r>
            <a:endParaRPr lang="de-DE" sz="1200" dirty="0"/>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34</a:t>
            </a:fld>
            <a:endParaRPr lang="de-DE" spc="120" dirty="0"/>
          </a:p>
        </p:txBody>
      </p:sp>
      <p:sp>
        <p:nvSpPr>
          <p:cNvPr id="6" name="Rechteck 5"/>
          <p:cNvSpPr/>
          <p:nvPr/>
        </p:nvSpPr>
        <p:spPr>
          <a:xfrm>
            <a:off x="1986844" y="3251201"/>
            <a:ext cx="7868356" cy="24835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3544711" y="3747911"/>
            <a:ext cx="6287911" cy="270933"/>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3567289" y="3960894"/>
            <a:ext cx="6841067" cy="272439"/>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9572978" y="4480181"/>
            <a:ext cx="1719020" cy="26115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914399" y="4689114"/>
            <a:ext cx="3601157" cy="28928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8636000" y="4741333"/>
            <a:ext cx="2655998" cy="24835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914399" y="4978400"/>
            <a:ext cx="3059290" cy="27375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2095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p:txBody>
          <a:bodyPr/>
          <a:lstStyle/>
          <a:p>
            <a:pPr algn="just"/>
            <a:r>
              <a:rPr lang="de-DE" sz="1600" dirty="0"/>
              <a:t>Der 22-jährige Fachabiturient wird erstmalig in einer stationären Klinik vorstellig. Er sei bereits seit der 7. Klasse in psychiatrischer Behandlung und habe aufgrund des ADHS verschiedene medikamentöse Behandlungsansätze sowie Neurofeedback durchlaufen. Seit Oktober 2021 sei er in psychotherapeutischer Behandlung, nachdem er einerseits aufgrund der Belastung während des Abiturs vermehrten Harndrang verspürt habe, was es ihm sehr erschwert habe mit öffentlichen Verkehrsmitteln zu fahren und andererseits traumatische Erinnerung an seine Kindheit zum Vorschein gekommen seien. Er kenne aus dieser Zeit vermehrte Schuldgefühle und suizidale Gedanken, wenn er sich außerhalb des Hauses aufgehalten habe. Im September/Oktober 2023 sei er mit ca. 2 Promille und einer Schreckschusswaffe von der Polizei aufgegriffen worden. Diese habe er sich vor ca. einem Jahr zur Selbstverteidigung besorgt, da er wegen seines Hobbys (Coaching von League </a:t>
            </a:r>
            <a:r>
              <a:rPr lang="de-DE" sz="1600" dirty="0" err="1"/>
              <a:t>of</a:t>
            </a:r>
            <a:r>
              <a:rPr lang="de-DE" sz="1600" dirty="0"/>
              <a:t> </a:t>
            </a:r>
            <a:r>
              <a:rPr lang="de-DE" sz="1600" dirty="0" err="1"/>
              <a:t>Legends</a:t>
            </a:r>
            <a:r>
              <a:rPr lang="de-DE" sz="1600" dirty="0"/>
              <a:t>-Spielern) Morddrohungen erhalten habe. Dieser Vorfall habe ihn dazu bewogen, jetzt etwas an seinem Leben ändern zu wollen und sich wieder zu integrieren, "der Gesellschaft etwas zurückzugeben", sein Leben "in eine gute Umlaufbahn bringen" und eventuell Psychologie zu studieren. Er beschreibt einen verschobenen Tag-Nacht-Rhythmus (5 Uhr nachts ins Bett, mittags aufstehen) und vermehrten Appetit, habe starke Schuldgefühle und verachte sich selbst, habe sich immer weiter zurückgezogen, sodass seine sozialen Kontakte fast ausschließlich online stattfänden. Er verbringe die meiste Zeit des Tages vor dem Computer und beschäftige sich mit "League </a:t>
            </a:r>
            <a:r>
              <a:rPr lang="de-DE" sz="1600" dirty="0" err="1"/>
              <a:t>of</a:t>
            </a:r>
            <a:r>
              <a:rPr lang="de-DE" sz="1600" dirty="0"/>
              <a:t> </a:t>
            </a:r>
            <a:r>
              <a:rPr lang="de-DE" sz="1600" dirty="0" err="1"/>
              <a:t>Legends</a:t>
            </a:r>
            <a:r>
              <a:rPr lang="de-DE" sz="1600" dirty="0"/>
              <a:t>", wodurch er sein soziales Leben und den Aufbau einer Zukunftsperspektive vernachlässigt habe. Am Wochenende habe er angefangen, mehr Alkohol zu konsumieren. Zudem leide er weiterhin an Kurzzeit-gedächtnisstörungen und es falle ihm schwer, sich zu konzentrieren.</a:t>
            </a:r>
          </a:p>
          <a:p>
            <a:endParaRPr lang="de-DE" sz="1600" dirty="0"/>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35</a:t>
            </a:fld>
            <a:endParaRPr lang="de-DE" spc="120" dirty="0"/>
          </a:p>
        </p:txBody>
      </p:sp>
      <p:sp>
        <p:nvSpPr>
          <p:cNvPr id="6" name="Rechteck 5"/>
          <p:cNvSpPr/>
          <p:nvPr/>
        </p:nvSpPr>
        <p:spPr>
          <a:xfrm>
            <a:off x="5904089" y="1794933"/>
            <a:ext cx="654755" cy="27093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748889" y="4255911"/>
            <a:ext cx="2529267" cy="25964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7823200" y="4741333"/>
            <a:ext cx="3454956" cy="23706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993422" y="4515556"/>
            <a:ext cx="1004711" cy="23706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3002844" y="4978400"/>
            <a:ext cx="5125156" cy="23706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993422" y="4978400"/>
            <a:ext cx="609600" cy="25964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3251200" y="5215467"/>
            <a:ext cx="7066844" cy="23706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6389512" y="4504266"/>
            <a:ext cx="1885244" cy="22577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38633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p:txBody>
          <a:bodyPr/>
          <a:lstStyle/>
          <a:p>
            <a:pPr algn="just"/>
            <a:r>
              <a:rPr lang="de-DE" sz="1600" dirty="0"/>
              <a:t>Der 23-jährige VWL-Student wird erstmalig zu einer stationären Behandlung vorstellig. Er sei seit ca. drei Monaten in psychotherapeutischer Behandlung, nachdem er sich bei einer Beratungsstelle für Mediensucht eigeninitiativ mit Bitte um Hilfestellung gemeldet habe. Seit einigen Jahren entgleite ihm Vieles: 2018 seien alle drei seiner Großeltern verstorben, was ihn stark belastet habe; zeitgleich sei er mit dem Beginn des Studiums in eine neue Lebensphase eingetreten, von der er sich eigentlich neue und freudige Erfahrungen versprochen habe. Er sei das erste mal mit der Notwendigkeit von Lernen für Prüfungen konfrontiert gewesen und habe keine Strategien gehabt, sich selbst zu strukturieren und zu organisieren. Darüber sei er immer lethargischer geworden. Er sei seinen Freizeitbeschäftigungen zusehends weniger nachgegangen, habe vieles aufgeschoben (z.B. Prüfungen, Termine, alltägliche Erledigungen, Zimmer aufräumen) und habe stattdessen die Zeit am Handy verbracht, sodass er zuletzt teilweise bis zu 21 Stunden am Bildschirm verbracht habe. Zum Handy zu greifen erlebe er dabei fast schon impulshaft und wenig kontrollierbar. Er nutze das Handy, um sich von seien </a:t>
            </a:r>
            <a:r>
              <a:rPr lang="de-DE" sz="1600" dirty="0" err="1"/>
              <a:t>Grübelgedanken</a:t>
            </a:r>
            <a:r>
              <a:rPr lang="de-DE" sz="1600" dirty="0"/>
              <a:t> abzulenken. Er habe sich sozial zusehends zurückgezogen und nur noch wenig Freunde an seinem Studienort. Er bemerke, dass es ihm schwer falle, sich auf die Inhalte aus dem Studium zu konzentrieren. Er habe keinerlei Schlafroutine mehr, zeitweise sei sein Tag-Nacht-Rhythmus verschoben und er fühle sich antriebslos. Er könne keine Struktur selbstständig aufrechterhalten und werde aktuell von seiner Mutter per Telefon geweckt. Er kenne Todeswünsche, habe sich davon aber immer wieder distanzieren können und ist im stationären Rahmen glaubhaft absprachefähig. </a:t>
            </a:r>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36</a:t>
            </a:fld>
            <a:endParaRPr lang="de-DE" spc="120" dirty="0"/>
          </a:p>
        </p:txBody>
      </p:sp>
      <p:sp>
        <p:nvSpPr>
          <p:cNvPr id="6" name="Rechteck 5"/>
          <p:cNvSpPr/>
          <p:nvPr/>
        </p:nvSpPr>
        <p:spPr>
          <a:xfrm>
            <a:off x="8161867" y="1806222"/>
            <a:ext cx="3130131" cy="24835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914399" y="2054578"/>
            <a:ext cx="4515557" cy="25964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914399" y="3036711"/>
            <a:ext cx="6784623" cy="25964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10679289" y="2788356"/>
            <a:ext cx="612709" cy="24835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8421511" y="3510844"/>
            <a:ext cx="2870487" cy="24835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914399" y="3747911"/>
            <a:ext cx="8195734" cy="24835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3680178" y="3996267"/>
            <a:ext cx="3443111" cy="25964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6366933" y="4730044"/>
            <a:ext cx="3194756" cy="23706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01091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4043"/>
            <a:ext cx="10377598" cy="523220"/>
          </a:xfrm>
        </p:spPr>
        <p:txBody>
          <a:bodyPr/>
          <a:lstStyle/>
          <a:p>
            <a:r>
              <a:rPr lang="de-DE" dirty="0"/>
              <a:t>Aufbau und Struktur der Gruppentherapie</a:t>
            </a:r>
          </a:p>
        </p:txBody>
      </p:sp>
      <p:sp>
        <p:nvSpPr>
          <p:cNvPr id="3" name="Textplatzhalter 2"/>
          <p:cNvSpPr>
            <a:spLocks noGrp="1"/>
          </p:cNvSpPr>
          <p:nvPr>
            <p:ph type="body" sz="quarter" idx="11"/>
          </p:nvPr>
        </p:nvSpPr>
        <p:spPr/>
        <p:txBody>
          <a:bodyPr/>
          <a:lstStyle/>
          <a:p>
            <a:pPr marL="342900" indent="-342900">
              <a:buFont typeface="Arial" charset="0"/>
              <a:buChar char="•"/>
            </a:pPr>
            <a:r>
              <a:rPr lang="de-DE" dirty="0"/>
              <a:t>Offene Psychotherapiegruppe in der 2. Behandlungsphase</a:t>
            </a:r>
          </a:p>
          <a:p>
            <a:pPr marL="342900" indent="-342900">
              <a:buFont typeface="Arial" charset="0"/>
              <a:buChar char="•"/>
            </a:pPr>
            <a:r>
              <a:rPr lang="de-DE" u="sng" dirty="0"/>
              <a:t>Kein</a:t>
            </a:r>
            <a:r>
              <a:rPr lang="de-DE" dirty="0"/>
              <a:t> Fokus auf Abstinenz/Teilabstinenz</a:t>
            </a:r>
          </a:p>
          <a:p>
            <a:pPr marL="342900" indent="-342900">
              <a:buFont typeface="Arial" charset="0"/>
              <a:buChar char="•"/>
            </a:pPr>
            <a:r>
              <a:rPr lang="de-DE" dirty="0"/>
              <a:t>5 - 6 Sitzungen pro Durchgang</a:t>
            </a:r>
          </a:p>
          <a:p>
            <a:pPr marL="342900" indent="-342900">
              <a:buFont typeface="Arial" charset="0"/>
              <a:buChar char="•"/>
            </a:pPr>
            <a:endParaRPr lang="de-DE" dirty="0"/>
          </a:p>
          <a:p>
            <a:pPr lvl="3"/>
            <a:r>
              <a:rPr lang="de-DE" sz="2400" dirty="0"/>
              <a:t>1. Selbstbeobachtung und Digital </a:t>
            </a:r>
            <a:r>
              <a:rPr lang="de-DE" sz="2400" dirty="0" err="1"/>
              <a:t>Detox</a:t>
            </a:r>
            <a:endParaRPr lang="de-DE" sz="2400" dirty="0"/>
          </a:p>
          <a:p>
            <a:pPr lvl="3"/>
            <a:r>
              <a:rPr lang="de-DE" sz="2400" dirty="0"/>
              <a:t>2. Gesunder Konsum vs. Abhängigkeit</a:t>
            </a:r>
          </a:p>
          <a:p>
            <a:pPr lvl="3"/>
            <a:r>
              <a:rPr lang="de-DE" sz="2400" dirty="0"/>
              <a:t>3. </a:t>
            </a:r>
            <a:r>
              <a:rPr lang="de-DE" sz="2400" dirty="0" err="1"/>
              <a:t>Social</a:t>
            </a:r>
            <a:r>
              <a:rPr lang="de-DE" sz="2400" dirty="0"/>
              <a:t> Media und Selbstwert</a:t>
            </a:r>
          </a:p>
          <a:p>
            <a:pPr lvl="3"/>
            <a:r>
              <a:rPr lang="de-DE" sz="2400" dirty="0"/>
              <a:t>4. Mein soziales Netz Online und Offline</a:t>
            </a:r>
          </a:p>
          <a:p>
            <a:pPr lvl="3"/>
            <a:r>
              <a:rPr lang="de-DE" sz="2400" dirty="0"/>
              <a:t>5. Datensicherheit</a:t>
            </a:r>
          </a:p>
          <a:p>
            <a:pPr lvl="3"/>
            <a:r>
              <a:rPr lang="de-DE" sz="2400" dirty="0"/>
              <a:t>6. Wunschthema/Diskussion </a:t>
            </a:r>
            <a:r>
              <a:rPr lang="de-DE" dirty="0"/>
              <a:t>(z.B. problematische Netzwerke, Pornographie)</a:t>
            </a:r>
          </a:p>
          <a:p>
            <a:endParaRPr lang="de-DE" dirty="0"/>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37</a:t>
            </a:fld>
            <a:endParaRPr lang="de-DE" spc="120" dirty="0"/>
          </a:p>
        </p:txBody>
      </p:sp>
    </p:spTree>
    <p:extLst>
      <p:ext uri="{BB962C8B-B14F-4D97-AF65-F5344CB8AC3E}">
        <p14:creationId xmlns:p14="http://schemas.microsoft.com/office/powerpoint/2010/main" val="560080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14401" y="3183131"/>
            <a:ext cx="10360136" cy="443711"/>
          </a:xfrm>
        </p:spPr>
        <p:txBody>
          <a:bodyPr/>
          <a:lstStyle/>
          <a:p>
            <a:r>
              <a:rPr lang="de-DE" dirty="0"/>
              <a:t>Abschluss und Take-Home-Message</a:t>
            </a:r>
          </a:p>
        </p:txBody>
      </p:sp>
      <p:sp>
        <p:nvSpPr>
          <p:cNvPr id="4" name="Foliennummernplatzhalter 3"/>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38</a:t>
            </a:fld>
            <a:endParaRPr lang="de-DE" spc="120" dirty="0"/>
          </a:p>
        </p:txBody>
      </p:sp>
    </p:spTree>
    <p:extLst>
      <p:ext uri="{BB962C8B-B14F-4D97-AF65-F5344CB8AC3E}">
        <p14:creationId xmlns:p14="http://schemas.microsoft.com/office/powerpoint/2010/main" val="540433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94117616-3071-04C2-4AC5-BF962DE8D56D}"/>
              </a:ext>
            </a:extLst>
          </p:cNvPr>
          <p:cNvSpPr>
            <a:spLocks noGrp="1"/>
          </p:cNvSpPr>
          <p:nvPr>
            <p:ph type="body" sz="quarter" idx="11"/>
          </p:nvPr>
        </p:nvSpPr>
        <p:spPr>
          <a:xfrm>
            <a:off x="907200" y="1203569"/>
            <a:ext cx="10377599" cy="4450861"/>
          </a:xfrm>
        </p:spPr>
        <p:txBody>
          <a:bodyPr/>
          <a:lstStyle/>
          <a:p>
            <a:pPr marL="342900" indent="-342900">
              <a:buFont typeface="Arial" panose="020B0604020202020204" pitchFamily="34" charset="0"/>
              <a:buChar char="•"/>
            </a:pPr>
            <a:r>
              <a:rPr lang="de-DE" dirty="0"/>
              <a:t>Computerspielsucht und pathologischer Medienkonsum als gesellschaftlich relevante Themen für die Versorgung</a:t>
            </a:r>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r>
              <a:rPr lang="de-DE" dirty="0"/>
              <a:t>Prävalenzen tendenziell steigend</a:t>
            </a:r>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r>
              <a:rPr lang="de-DE" dirty="0"/>
              <a:t>Gleichzeitig ist Klassifikation noch immer nur eingeschränkt möglich</a:t>
            </a:r>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r>
              <a:rPr lang="de-DE" dirty="0"/>
              <a:t>Behandlungsmöglichkeiten vorhanden, aber häufig nur für Kinder und Jugendliche</a:t>
            </a:r>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r>
              <a:rPr lang="de-DE" dirty="0"/>
              <a:t>Umgang mit Medien sollte in jeder Therapie mindestens explorativ erhoben werden</a:t>
            </a:r>
          </a:p>
          <a:p>
            <a:pPr marL="342900" indent="-342900">
              <a:buFont typeface="Arial" panose="020B0604020202020204" pitchFamily="34" charset="0"/>
              <a:buChar char="•"/>
            </a:pPr>
            <a:endParaRPr lang="de-DE" dirty="0"/>
          </a:p>
        </p:txBody>
      </p:sp>
      <p:sp>
        <p:nvSpPr>
          <p:cNvPr id="5" name="Foliennummernplatzhalter 4">
            <a:extLst>
              <a:ext uri="{FF2B5EF4-FFF2-40B4-BE49-F238E27FC236}">
                <a16:creationId xmlns:a16="http://schemas.microsoft.com/office/drawing/2014/main" id="{BC6B01FE-FFEC-2EF6-4346-7B06CC9AEB2D}"/>
              </a:ext>
            </a:extLst>
          </p:cNvPr>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39</a:t>
            </a:fld>
            <a:endParaRPr lang="de-DE" spc="120" dirty="0"/>
          </a:p>
        </p:txBody>
      </p:sp>
    </p:spTree>
    <p:extLst>
      <p:ext uri="{BB962C8B-B14F-4D97-AF65-F5344CB8AC3E}">
        <p14:creationId xmlns:p14="http://schemas.microsoft.com/office/powerpoint/2010/main" val="1505610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914400" y="1498600"/>
            <a:ext cx="6333067" cy="4450861"/>
          </a:xfrm>
        </p:spPr>
        <p:txBody>
          <a:bodyPr/>
          <a:lstStyle/>
          <a:p>
            <a:pPr marL="342900" indent="-342900">
              <a:buFont typeface="Arial" charset="0"/>
              <a:buChar char="•"/>
            </a:pPr>
            <a:r>
              <a:rPr lang="de-DE" sz="2400" dirty="0"/>
              <a:t>Nutzung neuer Medien ist aus unserer Lebenswelt nicht mehr wegzudenken</a:t>
            </a:r>
          </a:p>
          <a:p>
            <a:pPr marL="342900" indent="-342900">
              <a:buFont typeface="Arial" charset="0"/>
              <a:buChar char="•"/>
            </a:pPr>
            <a:endParaRPr lang="de-DE" sz="2400" dirty="0"/>
          </a:p>
          <a:p>
            <a:pPr marL="342900" indent="-342900">
              <a:buFont typeface="Arial" charset="0"/>
              <a:buChar char="•"/>
            </a:pPr>
            <a:r>
              <a:rPr lang="de-DE" sz="2400" dirty="0"/>
              <a:t>Ende der 1990er Jahre: erste Publikationen zu internetbezogenen Abhängigkeitsstörungen </a:t>
            </a:r>
            <a:r>
              <a:rPr lang="de-DE" sz="1800" dirty="0"/>
              <a:t>(Griffiths, 1996; Young, 1998)</a:t>
            </a:r>
          </a:p>
          <a:p>
            <a:pPr marL="342900" indent="-342900">
              <a:buFont typeface="Arial" charset="0"/>
              <a:buChar char="•"/>
            </a:pPr>
            <a:endParaRPr lang="de-DE" sz="2400" dirty="0"/>
          </a:p>
          <a:p>
            <a:pPr marL="342900" indent="-342900">
              <a:buFont typeface="Arial" charset="0"/>
              <a:buChar char="•"/>
            </a:pPr>
            <a:r>
              <a:rPr lang="de-DE" sz="2400" dirty="0"/>
              <a:t>Seit 1998: </a:t>
            </a:r>
            <a:r>
              <a:rPr lang="de-DE" sz="2400" dirty="0" err="1"/>
              <a:t>Cyberpsychology</a:t>
            </a:r>
            <a:r>
              <a:rPr lang="de-DE" sz="2400" dirty="0"/>
              <a:t>, </a:t>
            </a:r>
            <a:r>
              <a:rPr lang="de-DE" sz="2400" dirty="0" err="1"/>
              <a:t>Behavior</a:t>
            </a:r>
            <a:r>
              <a:rPr lang="de-DE" sz="2400" dirty="0"/>
              <a:t>, and </a:t>
            </a:r>
            <a:r>
              <a:rPr lang="de-DE" sz="2400" dirty="0" err="1"/>
              <a:t>Social</a:t>
            </a:r>
            <a:r>
              <a:rPr lang="de-DE" sz="2400" dirty="0"/>
              <a:t> Networking </a:t>
            </a:r>
            <a:r>
              <a:rPr lang="de-DE" sz="1800" dirty="0"/>
              <a:t>(Wiederhold, 2024)</a:t>
            </a:r>
          </a:p>
          <a:p>
            <a:endParaRPr lang="de-DE" sz="1600" dirty="0"/>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4</a:t>
            </a:fld>
            <a:endParaRPr lang="de-DE" spc="120" dirty="0"/>
          </a:p>
        </p:txBody>
      </p:sp>
      <p:pic>
        <p:nvPicPr>
          <p:cNvPr id="6" name="Bild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8674" y="534256"/>
            <a:ext cx="4212802" cy="5455578"/>
          </a:xfrm>
          <a:prstGeom prst="rect">
            <a:avLst/>
          </a:prstGeom>
        </p:spPr>
      </p:pic>
    </p:spTree>
    <p:extLst>
      <p:ext uri="{BB962C8B-B14F-4D97-AF65-F5344CB8AC3E}">
        <p14:creationId xmlns:p14="http://schemas.microsoft.com/office/powerpoint/2010/main" val="857422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4043"/>
            <a:ext cx="10377598" cy="1046440"/>
          </a:xfrm>
        </p:spPr>
        <p:txBody>
          <a:bodyPr/>
          <a:lstStyle/>
          <a:p>
            <a:r>
              <a:rPr lang="de-DE" dirty="0"/>
              <a:t>Quellenverzeichnis</a:t>
            </a:r>
            <a:br>
              <a:rPr lang="de-DE" dirty="0"/>
            </a:br>
            <a:endParaRPr lang="de-DE" dirty="0"/>
          </a:p>
        </p:txBody>
      </p:sp>
      <p:sp>
        <p:nvSpPr>
          <p:cNvPr id="3" name="Textplatzhalter 2"/>
          <p:cNvSpPr>
            <a:spLocks noGrp="1"/>
          </p:cNvSpPr>
          <p:nvPr>
            <p:ph type="body" sz="quarter" idx="11"/>
          </p:nvPr>
        </p:nvSpPr>
        <p:spPr>
          <a:xfrm>
            <a:off x="914400" y="1238599"/>
            <a:ext cx="10377599" cy="4890781"/>
          </a:xfrm>
        </p:spPr>
        <p:txBody>
          <a:bodyPr/>
          <a:lstStyle/>
          <a:p>
            <a:pPr>
              <a:lnSpc>
                <a:spcPct val="106000"/>
              </a:lnSpc>
              <a:spcAft>
                <a:spcPts val="1200"/>
              </a:spcAft>
            </a:pPr>
            <a:r>
              <a:rPr lang="de-DE" sz="1200" kern="0" dirty="0">
                <a:solidFill>
                  <a:srgbClr val="000000"/>
                </a:solidFill>
                <a:effectLst/>
                <a:ea typeface="Calibri" panose="020F0502020204030204" pitchFamily="34" charset="0"/>
                <a:cs typeface="Times-Roman"/>
              </a:rPr>
              <a:t>APA [American </a:t>
            </a:r>
            <a:r>
              <a:rPr lang="de-DE" sz="1200" kern="0" dirty="0" err="1">
                <a:solidFill>
                  <a:srgbClr val="000000"/>
                </a:solidFill>
                <a:effectLst/>
                <a:ea typeface="Calibri" panose="020F0502020204030204" pitchFamily="34" charset="0"/>
                <a:cs typeface="Times-Roman"/>
              </a:rPr>
              <a:t>Psychiatric</a:t>
            </a:r>
            <a:r>
              <a:rPr lang="de-DE" sz="1200" kern="0" dirty="0">
                <a:solidFill>
                  <a:srgbClr val="000000"/>
                </a:solidFill>
                <a:effectLst/>
                <a:ea typeface="Calibri" panose="020F0502020204030204" pitchFamily="34" charset="0"/>
                <a:cs typeface="Times-Roman"/>
              </a:rPr>
              <a:t> </a:t>
            </a:r>
            <a:r>
              <a:rPr lang="de-DE" sz="1200" kern="0" dirty="0" err="1">
                <a:solidFill>
                  <a:srgbClr val="000000"/>
                </a:solidFill>
                <a:effectLst/>
                <a:ea typeface="Calibri" panose="020F0502020204030204" pitchFamily="34" charset="0"/>
                <a:cs typeface="Times-Roman"/>
              </a:rPr>
              <a:t>Association</a:t>
            </a:r>
            <a:r>
              <a:rPr lang="de-DE" sz="1200" kern="0" dirty="0">
                <a:solidFill>
                  <a:srgbClr val="000000"/>
                </a:solidFill>
                <a:effectLst/>
                <a:ea typeface="Calibri" panose="020F0502020204030204" pitchFamily="34" charset="0"/>
                <a:cs typeface="Times-Roman"/>
              </a:rPr>
              <a:t>] (2015). </a:t>
            </a:r>
            <a:r>
              <a:rPr lang="de-DE" sz="1200" i="1" kern="0" dirty="0">
                <a:solidFill>
                  <a:srgbClr val="000000"/>
                </a:solidFill>
                <a:effectLst/>
                <a:ea typeface="Calibri" panose="020F0502020204030204" pitchFamily="34" charset="0"/>
                <a:cs typeface="Times-Roman"/>
              </a:rPr>
              <a:t>Diagnostisches und Statistisches Manual Psychischer Störungen DSM-5®</a:t>
            </a:r>
            <a:r>
              <a:rPr lang="de-DE" sz="1200" kern="0" dirty="0">
                <a:solidFill>
                  <a:srgbClr val="000000"/>
                </a:solidFill>
                <a:effectLst/>
                <a:ea typeface="Calibri" panose="020F0502020204030204" pitchFamily="34" charset="0"/>
                <a:cs typeface="Times-Roman"/>
              </a:rPr>
              <a:t> (2. korrigierte Auflage). Göttingen: Hogrefe.</a:t>
            </a:r>
            <a:endParaRPr lang="de-DE" sz="1200" kern="100" dirty="0">
              <a:effectLst/>
              <a:ea typeface="Calibri" panose="020F0502020204030204" pitchFamily="34" charset="0"/>
              <a:cs typeface="Times New Roman" panose="02020603050405020304" pitchFamily="18" charset="0"/>
            </a:endParaRPr>
          </a:p>
          <a:p>
            <a:pPr>
              <a:lnSpc>
                <a:spcPct val="106000"/>
              </a:lnSpc>
              <a:spcAft>
                <a:spcPts val="800"/>
              </a:spcAft>
            </a:pPr>
            <a:r>
              <a:rPr lang="de-DE" sz="1200" kern="100" dirty="0">
                <a:effectLst/>
                <a:ea typeface="Calibri" panose="020F0502020204030204" pitchFamily="34" charset="0"/>
                <a:cs typeface="Times New Roman" panose="02020603050405020304" pitchFamily="18" charset="0"/>
              </a:rPr>
              <a:t>Bielefeld, M., Drews, M., Putzig, I., </a:t>
            </a:r>
            <a:r>
              <a:rPr lang="de-DE" sz="1200" kern="100" dirty="0" err="1">
                <a:effectLst/>
                <a:ea typeface="Calibri" panose="020F0502020204030204" pitchFamily="34" charset="0"/>
                <a:cs typeface="Times New Roman" panose="02020603050405020304" pitchFamily="18" charset="0"/>
              </a:rPr>
              <a:t>Bottel</a:t>
            </a:r>
            <a:r>
              <a:rPr lang="de-DE" sz="1200" kern="100" dirty="0">
                <a:effectLst/>
                <a:ea typeface="Calibri" panose="020F0502020204030204" pitchFamily="34" charset="0"/>
                <a:cs typeface="Times New Roman" panose="02020603050405020304" pitchFamily="18" charset="0"/>
              </a:rPr>
              <a:t>, L., Steinbüchel, T., </a:t>
            </a:r>
            <a:r>
              <a:rPr lang="de-DE" sz="1200" kern="100" dirty="0" err="1">
                <a:effectLst/>
                <a:ea typeface="Calibri" panose="020F0502020204030204" pitchFamily="34" charset="0"/>
                <a:cs typeface="Times New Roman" panose="02020603050405020304" pitchFamily="18" charset="0"/>
              </a:rPr>
              <a:t>Dieris</a:t>
            </a:r>
            <a:r>
              <a:rPr lang="de-DE" sz="1200" kern="100" dirty="0">
                <a:effectLst/>
                <a:ea typeface="Calibri" panose="020F0502020204030204" pitchFamily="34" charset="0"/>
                <a:cs typeface="Times New Roman" panose="02020603050405020304" pitchFamily="18" charset="0"/>
              </a:rPr>
              <a:t>-Hirche, J., </a:t>
            </a:r>
            <a:r>
              <a:rPr lang="de-DE" sz="1200" kern="100" dirty="0" err="1">
                <a:effectLst/>
                <a:ea typeface="Calibri" panose="020F0502020204030204" pitchFamily="34" charset="0"/>
                <a:cs typeface="Times New Roman" panose="02020603050405020304" pitchFamily="18" charset="0"/>
              </a:rPr>
              <a:t>Szycik</a:t>
            </a:r>
            <a:r>
              <a:rPr lang="de-DE" sz="1200" kern="100" dirty="0">
                <a:effectLst/>
                <a:ea typeface="Calibri" panose="020F0502020204030204" pitchFamily="34" charset="0"/>
                <a:cs typeface="Times New Roman" panose="02020603050405020304" pitchFamily="18" charset="0"/>
              </a:rPr>
              <a:t>, G. R., Müller, A., Roy, M., Ohlmeier, M. &amp; Theodor Te Wildt, B. (2017). </a:t>
            </a:r>
            <a:r>
              <a:rPr lang="de-DE" sz="1200" kern="100" dirty="0" err="1">
                <a:effectLst/>
                <a:ea typeface="Calibri" panose="020F0502020204030204" pitchFamily="34" charset="0"/>
                <a:cs typeface="Times New Roman" panose="02020603050405020304" pitchFamily="18" charset="0"/>
              </a:rPr>
              <a:t>Comorbidity</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of</a:t>
            </a:r>
            <a:r>
              <a:rPr lang="de-DE" sz="1200" kern="100" dirty="0">
                <a:effectLst/>
                <a:ea typeface="Calibri" panose="020F0502020204030204" pitchFamily="34" charset="0"/>
                <a:cs typeface="Times New Roman" panose="02020603050405020304" pitchFamily="18" charset="0"/>
              </a:rPr>
              <a:t> Internet </a:t>
            </a:r>
            <a:r>
              <a:rPr lang="de-DE" sz="1200" kern="100" dirty="0" err="1">
                <a:effectLst/>
                <a:ea typeface="Calibri" panose="020F0502020204030204" pitchFamily="34" charset="0"/>
                <a:cs typeface="Times New Roman" panose="02020603050405020304" pitchFamily="18" charset="0"/>
              </a:rPr>
              <a:t>use</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disorder</a:t>
            </a:r>
            <a:r>
              <a:rPr lang="de-DE" sz="1200" kern="100" dirty="0">
                <a:effectLst/>
                <a:ea typeface="Calibri" panose="020F0502020204030204" pitchFamily="34" charset="0"/>
                <a:cs typeface="Times New Roman" panose="02020603050405020304" pitchFamily="18" charset="0"/>
              </a:rPr>
              <a:t> and </a:t>
            </a:r>
            <a:r>
              <a:rPr lang="de-DE" sz="1200" kern="100" dirty="0" err="1">
                <a:effectLst/>
                <a:ea typeface="Calibri" panose="020F0502020204030204" pitchFamily="34" charset="0"/>
                <a:cs typeface="Times New Roman" panose="02020603050405020304" pitchFamily="18" charset="0"/>
              </a:rPr>
              <a:t>attention</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deficit</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hyperactivity</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disorder</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Two</a:t>
            </a:r>
            <a:r>
              <a:rPr lang="de-DE" sz="1200" kern="100" dirty="0">
                <a:effectLst/>
                <a:ea typeface="Calibri" panose="020F0502020204030204" pitchFamily="34" charset="0"/>
                <a:cs typeface="Times New Roman" panose="02020603050405020304" pitchFamily="18" charset="0"/>
              </a:rPr>
              <a:t> adult </a:t>
            </a:r>
            <a:r>
              <a:rPr lang="de-DE" sz="1200" kern="100" dirty="0" err="1">
                <a:effectLst/>
                <a:ea typeface="Calibri" panose="020F0502020204030204" pitchFamily="34" charset="0"/>
                <a:cs typeface="Times New Roman" panose="02020603050405020304" pitchFamily="18" charset="0"/>
              </a:rPr>
              <a:t>case-control</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studies</a:t>
            </a:r>
            <a:r>
              <a:rPr lang="de-DE" sz="1200" i="1" kern="100" dirty="0">
                <a:effectLst/>
                <a:ea typeface="Calibri" panose="020F0502020204030204" pitchFamily="34" charset="0"/>
                <a:cs typeface="Times New Roman" panose="02020603050405020304" pitchFamily="18" charset="0"/>
              </a:rPr>
              <a:t>. Journal </a:t>
            </a:r>
            <a:r>
              <a:rPr lang="de-DE" sz="1200" i="1" kern="100" dirty="0" err="1">
                <a:effectLst/>
                <a:ea typeface="Calibri" panose="020F0502020204030204" pitchFamily="34" charset="0"/>
                <a:cs typeface="Times New Roman" panose="02020603050405020304" pitchFamily="18" charset="0"/>
              </a:rPr>
              <a:t>of</a:t>
            </a:r>
            <a:r>
              <a:rPr lang="de-DE" sz="1200" i="1" kern="100" dirty="0">
                <a:effectLst/>
                <a:ea typeface="Calibri" panose="020F0502020204030204" pitchFamily="34" charset="0"/>
                <a:cs typeface="Times New Roman" panose="02020603050405020304" pitchFamily="18" charset="0"/>
              </a:rPr>
              <a:t> Behavioral Addictions, 6</a:t>
            </a:r>
            <a:r>
              <a:rPr lang="de-DE" sz="1200" kern="100" dirty="0">
                <a:effectLst/>
                <a:ea typeface="Calibri" panose="020F0502020204030204" pitchFamily="34" charset="0"/>
                <a:cs typeface="Times New Roman" panose="02020603050405020304" pitchFamily="18" charset="0"/>
              </a:rPr>
              <a:t>(4), 490-504. </a:t>
            </a:r>
            <a:r>
              <a:rPr lang="de-DE" sz="1200" kern="100" dirty="0" err="1">
                <a:effectLst/>
                <a:ea typeface="Calibri" panose="020F0502020204030204" pitchFamily="34" charset="0"/>
                <a:cs typeface="Times New Roman" panose="02020603050405020304" pitchFamily="18" charset="0"/>
              </a:rPr>
              <a:t>doi</a:t>
            </a:r>
            <a:r>
              <a:rPr lang="de-DE" sz="1200" kern="100" dirty="0">
                <a:effectLst/>
                <a:ea typeface="Calibri" panose="020F0502020204030204" pitchFamily="34" charset="0"/>
                <a:cs typeface="Times New Roman" panose="02020603050405020304" pitchFamily="18" charset="0"/>
              </a:rPr>
              <a:t>: 10.1556/2006.6.2017.073.</a:t>
            </a:r>
          </a:p>
          <a:p>
            <a:pPr algn="just">
              <a:lnSpc>
                <a:spcPct val="106000"/>
              </a:lnSpc>
              <a:spcAft>
                <a:spcPts val="800"/>
              </a:spcAft>
            </a:pPr>
            <a:r>
              <a:rPr lang="en-US" sz="1200" kern="100" dirty="0">
                <a:solidFill>
                  <a:srgbClr val="000000"/>
                </a:solidFill>
                <a:effectLst/>
                <a:ea typeface="Calibri" panose="020F0502020204030204" pitchFamily="34" charset="0"/>
                <a:cs typeface="Times New Roman" panose="02020603050405020304" pitchFamily="18" charset="0"/>
              </a:rPr>
              <a:t>Brand, M., Young, K., </a:t>
            </a:r>
            <a:r>
              <a:rPr lang="en-US" sz="1200" kern="100" dirty="0" err="1">
                <a:solidFill>
                  <a:srgbClr val="000000"/>
                </a:solidFill>
                <a:effectLst/>
                <a:ea typeface="Calibri" panose="020F0502020204030204" pitchFamily="34" charset="0"/>
                <a:cs typeface="Times New Roman" panose="02020603050405020304" pitchFamily="18" charset="0"/>
              </a:rPr>
              <a:t>Laier</a:t>
            </a:r>
            <a:r>
              <a:rPr lang="en-US" sz="1200" kern="100" dirty="0">
                <a:solidFill>
                  <a:srgbClr val="000000"/>
                </a:solidFill>
                <a:effectLst/>
                <a:ea typeface="Calibri" panose="020F0502020204030204" pitchFamily="34" charset="0"/>
                <a:cs typeface="Times New Roman" panose="02020603050405020304" pitchFamily="18" charset="0"/>
              </a:rPr>
              <a:t>, C., </a:t>
            </a:r>
            <a:r>
              <a:rPr lang="en-US" sz="1200" kern="100" dirty="0" err="1">
                <a:solidFill>
                  <a:srgbClr val="000000"/>
                </a:solidFill>
                <a:effectLst/>
                <a:ea typeface="Calibri" panose="020F0502020204030204" pitchFamily="34" charset="0"/>
                <a:cs typeface="Times New Roman" panose="02020603050405020304" pitchFamily="18" charset="0"/>
              </a:rPr>
              <a:t>Wölfling</a:t>
            </a:r>
            <a:r>
              <a:rPr lang="en-US" sz="1200" kern="100" dirty="0">
                <a:solidFill>
                  <a:srgbClr val="000000"/>
                </a:solidFill>
                <a:effectLst/>
                <a:ea typeface="Calibri" panose="020F0502020204030204" pitchFamily="34" charset="0"/>
                <a:cs typeface="Times New Roman" panose="02020603050405020304" pitchFamily="18" charset="0"/>
              </a:rPr>
              <a:t>, K. &amp; Potenza, M. N. (2016). Integrating psychological and neurobiological considerations regarding the development and maintenance of specific Internet-use disorders: An Interaction of Person-Affect-Cognition-Execution (I-PACE) model. </a:t>
            </a:r>
            <a:r>
              <a:rPr lang="de-DE" sz="1200" i="1" kern="100" dirty="0" err="1">
                <a:solidFill>
                  <a:srgbClr val="000000"/>
                </a:solidFill>
                <a:effectLst/>
                <a:ea typeface="Calibri" panose="020F0502020204030204" pitchFamily="34" charset="0"/>
                <a:cs typeface="Times New Roman" panose="02020603050405020304" pitchFamily="18" charset="0"/>
              </a:rPr>
              <a:t>Neuroscience</a:t>
            </a:r>
            <a:r>
              <a:rPr lang="de-DE" sz="1200" i="1" kern="100" dirty="0">
                <a:solidFill>
                  <a:srgbClr val="000000"/>
                </a:solidFill>
                <a:effectLst/>
                <a:ea typeface="Calibri" panose="020F0502020204030204" pitchFamily="34" charset="0"/>
                <a:cs typeface="Times New Roman" panose="02020603050405020304" pitchFamily="18" charset="0"/>
              </a:rPr>
              <a:t> and </a:t>
            </a:r>
            <a:r>
              <a:rPr lang="de-DE" sz="1200" i="1" kern="100" dirty="0" err="1">
                <a:solidFill>
                  <a:srgbClr val="000000"/>
                </a:solidFill>
                <a:effectLst/>
                <a:ea typeface="Calibri" panose="020F0502020204030204" pitchFamily="34" charset="0"/>
                <a:cs typeface="Times New Roman" panose="02020603050405020304" pitchFamily="18" charset="0"/>
              </a:rPr>
              <a:t>Biobehavioral</a:t>
            </a:r>
            <a:r>
              <a:rPr lang="de-DE" sz="1200" i="1" kern="100" dirty="0">
                <a:solidFill>
                  <a:srgbClr val="000000"/>
                </a:solidFill>
                <a:effectLst/>
                <a:ea typeface="Calibri" panose="020F0502020204030204" pitchFamily="34" charset="0"/>
                <a:cs typeface="Times New Roman" panose="02020603050405020304" pitchFamily="18" charset="0"/>
              </a:rPr>
              <a:t> Reviews, 71, </a:t>
            </a:r>
            <a:r>
              <a:rPr lang="de-DE" sz="1200" kern="100" dirty="0">
                <a:solidFill>
                  <a:srgbClr val="000000"/>
                </a:solidFill>
                <a:effectLst/>
                <a:ea typeface="Calibri" panose="020F0502020204030204" pitchFamily="34" charset="0"/>
                <a:cs typeface="Times New Roman" panose="02020603050405020304" pitchFamily="18" charset="0"/>
              </a:rPr>
              <a:t>252 – 266. </a:t>
            </a:r>
            <a:r>
              <a:rPr lang="de-DE" sz="1200" kern="100" dirty="0" err="1">
                <a:solidFill>
                  <a:srgbClr val="000000"/>
                </a:solidFill>
                <a:effectLst/>
                <a:ea typeface="Calibri" panose="020F0502020204030204" pitchFamily="34" charset="0"/>
                <a:cs typeface="Times New Roman" panose="02020603050405020304" pitchFamily="18" charset="0"/>
              </a:rPr>
              <a:t>doi</a:t>
            </a:r>
            <a:r>
              <a:rPr lang="de-DE" sz="1200" kern="100" dirty="0">
                <a:solidFill>
                  <a:srgbClr val="000000"/>
                </a:solidFill>
                <a:effectLst/>
                <a:ea typeface="Calibri" panose="020F0502020204030204" pitchFamily="34" charset="0"/>
                <a:cs typeface="Times New Roman" panose="02020603050405020304" pitchFamily="18" charset="0"/>
              </a:rPr>
              <a:t>: 10.1016/j.neubiorev.2016.08.033</a:t>
            </a:r>
            <a:endParaRPr lang="de-DE" sz="1200" kern="100" dirty="0">
              <a:effectLst/>
              <a:ea typeface="Calibri" panose="020F0502020204030204" pitchFamily="34" charset="0"/>
              <a:cs typeface="Times New Roman" panose="02020603050405020304" pitchFamily="18" charset="0"/>
            </a:endParaRPr>
          </a:p>
          <a:p>
            <a:pPr algn="just">
              <a:lnSpc>
                <a:spcPct val="106000"/>
              </a:lnSpc>
              <a:spcAft>
                <a:spcPts val="800"/>
              </a:spcAft>
            </a:pPr>
            <a:r>
              <a:rPr lang="de-DE" sz="1200" kern="100" dirty="0">
                <a:solidFill>
                  <a:srgbClr val="000000"/>
                </a:solidFill>
                <a:effectLst/>
                <a:ea typeface="Calibri" panose="020F0502020204030204" pitchFamily="34" charset="0"/>
                <a:cs typeface="Times New Roman" panose="02020603050405020304" pitchFamily="18" charset="0"/>
              </a:rPr>
              <a:t>Cassens, M. (2023). </a:t>
            </a:r>
            <a:r>
              <a:rPr lang="de-DE" sz="1200" i="1" kern="100" dirty="0">
                <a:solidFill>
                  <a:srgbClr val="000000"/>
                </a:solidFill>
                <a:effectLst/>
                <a:ea typeface="Calibri" panose="020F0502020204030204" pitchFamily="34" charset="0"/>
                <a:cs typeface="Times New Roman" panose="02020603050405020304" pitchFamily="18" charset="0"/>
              </a:rPr>
              <a:t>Mediennutzung von Kindern und Jugendlichen.</a:t>
            </a:r>
            <a:r>
              <a:rPr lang="de-DE" sz="1200" kern="100" dirty="0">
                <a:solidFill>
                  <a:srgbClr val="000000"/>
                </a:solidFill>
                <a:effectLst/>
                <a:ea typeface="Calibri" panose="020F0502020204030204" pitchFamily="34" charset="0"/>
                <a:cs typeface="Times New Roman" panose="02020603050405020304" pitchFamily="18" charset="0"/>
              </a:rPr>
              <a:t> Wiesbaden: Springer</a:t>
            </a:r>
            <a:endParaRPr lang="de-DE" sz="1200" kern="100" dirty="0">
              <a:effectLst/>
              <a:ea typeface="Calibri" panose="020F0502020204030204" pitchFamily="34" charset="0"/>
              <a:cs typeface="Times New Roman" panose="02020603050405020304" pitchFamily="18" charset="0"/>
            </a:endParaRPr>
          </a:p>
          <a:p>
            <a:pPr>
              <a:lnSpc>
                <a:spcPct val="106000"/>
              </a:lnSpc>
              <a:spcAft>
                <a:spcPts val="800"/>
              </a:spcAft>
            </a:pPr>
            <a:r>
              <a:rPr lang="de-DE" sz="1200" kern="100" dirty="0" err="1">
                <a:effectLst/>
                <a:ea typeface="Calibri" panose="020F0502020204030204" pitchFamily="34" charset="0"/>
                <a:cs typeface="Times New Roman" panose="02020603050405020304" pitchFamily="18" charset="0"/>
              </a:rPr>
              <a:t>Carli</a:t>
            </a:r>
            <a:r>
              <a:rPr lang="de-DE" sz="1200" kern="100" dirty="0">
                <a:effectLst/>
                <a:ea typeface="Calibri" panose="020F0502020204030204" pitchFamily="34" charset="0"/>
                <a:cs typeface="Times New Roman" panose="02020603050405020304" pitchFamily="18" charset="0"/>
              </a:rPr>
              <a:t>, V., </a:t>
            </a:r>
            <a:r>
              <a:rPr lang="de-DE" sz="1200" kern="100" dirty="0" err="1">
                <a:effectLst/>
                <a:ea typeface="Calibri" panose="020F0502020204030204" pitchFamily="34" charset="0"/>
                <a:cs typeface="Times New Roman" panose="02020603050405020304" pitchFamily="18" charset="0"/>
              </a:rPr>
              <a:t>Durkee</a:t>
            </a:r>
            <a:r>
              <a:rPr lang="de-DE" sz="1200" kern="100" dirty="0">
                <a:effectLst/>
                <a:ea typeface="Calibri" panose="020F0502020204030204" pitchFamily="34" charset="0"/>
                <a:cs typeface="Times New Roman" panose="02020603050405020304" pitchFamily="18" charset="0"/>
              </a:rPr>
              <a:t>, T., Wasserman, D., </a:t>
            </a:r>
            <a:r>
              <a:rPr lang="de-DE" sz="1200" kern="100" dirty="0" err="1">
                <a:effectLst/>
                <a:ea typeface="Calibri" panose="020F0502020204030204" pitchFamily="34" charset="0"/>
                <a:cs typeface="Times New Roman" panose="02020603050405020304" pitchFamily="18" charset="0"/>
              </a:rPr>
              <a:t>Hadlaczky</a:t>
            </a:r>
            <a:r>
              <a:rPr lang="de-DE" sz="1200" kern="100" dirty="0">
                <a:effectLst/>
                <a:ea typeface="Calibri" panose="020F0502020204030204" pitchFamily="34" charset="0"/>
                <a:cs typeface="Times New Roman" panose="02020603050405020304" pitchFamily="18" charset="0"/>
              </a:rPr>
              <a:t>, G., </a:t>
            </a:r>
            <a:r>
              <a:rPr lang="de-DE" sz="1200" kern="100" dirty="0" err="1">
                <a:effectLst/>
                <a:ea typeface="Calibri" panose="020F0502020204030204" pitchFamily="34" charset="0"/>
                <a:cs typeface="Times New Roman" panose="02020603050405020304" pitchFamily="18" charset="0"/>
              </a:rPr>
              <a:t>Despalins</a:t>
            </a:r>
            <a:r>
              <a:rPr lang="de-DE" sz="1200" kern="100" dirty="0">
                <a:effectLst/>
                <a:ea typeface="Calibri" panose="020F0502020204030204" pitchFamily="34" charset="0"/>
                <a:cs typeface="Times New Roman" panose="02020603050405020304" pitchFamily="18" charset="0"/>
              </a:rPr>
              <a:t>, R., Kramarz, E., Wasserman, C., </a:t>
            </a:r>
            <a:r>
              <a:rPr lang="de-DE" sz="1200" kern="100" dirty="0" err="1">
                <a:effectLst/>
                <a:ea typeface="Calibri" panose="020F0502020204030204" pitchFamily="34" charset="0"/>
                <a:cs typeface="Times New Roman" panose="02020603050405020304" pitchFamily="18" charset="0"/>
              </a:rPr>
              <a:t>Sarchiapone</a:t>
            </a:r>
            <a:r>
              <a:rPr lang="de-DE" sz="1200" kern="100" dirty="0">
                <a:effectLst/>
                <a:ea typeface="Calibri" panose="020F0502020204030204" pitchFamily="34" charset="0"/>
                <a:cs typeface="Times New Roman" panose="02020603050405020304" pitchFamily="18" charset="0"/>
              </a:rPr>
              <a:t>, M., Hoven, C. W., Brunner, R., &amp; </a:t>
            </a:r>
            <a:r>
              <a:rPr lang="de-DE" sz="1200" kern="100" dirty="0" err="1">
                <a:effectLst/>
                <a:ea typeface="Calibri" panose="020F0502020204030204" pitchFamily="34" charset="0"/>
                <a:cs typeface="Times New Roman" panose="02020603050405020304" pitchFamily="18" charset="0"/>
              </a:rPr>
              <a:t>Kaess</a:t>
            </a:r>
            <a:r>
              <a:rPr lang="de-DE" sz="1200" kern="100" dirty="0">
                <a:effectLst/>
                <a:ea typeface="Calibri" panose="020F0502020204030204" pitchFamily="34" charset="0"/>
                <a:cs typeface="Times New Roman" panose="02020603050405020304" pitchFamily="18" charset="0"/>
              </a:rPr>
              <a:t>, M. (2013). The </a:t>
            </a:r>
            <a:r>
              <a:rPr lang="de-DE" sz="1200" kern="100" dirty="0" err="1">
                <a:effectLst/>
                <a:ea typeface="Calibri" panose="020F0502020204030204" pitchFamily="34" charset="0"/>
                <a:cs typeface="Times New Roman" panose="02020603050405020304" pitchFamily="18" charset="0"/>
              </a:rPr>
              <a:t>association</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between</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pathological</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internet</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use</a:t>
            </a:r>
            <a:r>
              <a:rPr lang="de-DE" sz="1200" kern="100" dirty="0">
                <a:effectLst/>
                <a:ea typeface="Calibri" panose="020F0502020204030204" pitchFamily="34" charset="0"/>
                <a:cs typeface="Times New Roman" panose="02020603050405020304" pitchFamily="18" charset="0"/>
              </a:rPr>
              <a:t> and </a:t>
            </a:r>
            <a:r>
              <a:rPr lang="de-DE" sz="1200" kern="100" dirty="0" err="1">
                <a:effectLst/>
                <a:ea typeface="Calibri" panose="020F0502020204030204" pitchFamily="34" charset="0"/>
                <a:cs typeface="Times New Roman" panose="02020603050405020304" pitchFamily="18" charset="0"/>
              </a:rPr>
              <a:t>comorbid</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psychopathology</a:t>
            </a:r>
            <a:r>
              <a:rPr lang="de-DE" sz="1200" kern="100" dirty="0">
                <a:effectLst/>
                <a:ea typeface="Calibri" panose="020F0502020204030204" pitchFamily="34" charset="0"/>
                <a:cs typeface="Times New Roman" panose="02020603050405020304" pitchFamily="18" charset="0"/>
              </a:rPr>
              <a:t>: a </a:t>
            </a:r>
            <a:r>
              <a:rPr lang="de-DE" sz="1200" kern="100" dirty="0" err="1">
                <a:effectLst/>
                <a:ea typeface="Calibri" panose="020F0502020204030204" pitchFamily="34" charset="0"/>
                <a:cs typeface="Times New Roman" panose="02020603050405020304" pitchFamily="18" charset="0"/>
              </a:rPr>
              <a:t>systematic</a:t>
            </a:r>
            <a:r>
              <a:rPr lang="de-DE" sz="1200" kern="100" dirty="0">
                <a:effectLst/>
                <a:ea typeface="Calibri" panose="020F0502020204030204" pitchFamily="34" charset="0"/>
                <a:cs typeface="Times New Roman" panose="02020603050405020304" pitchFamily="18" charset="0"/>
              </a:rPr>
              <a:t> review. </a:t>
            </a:r>
            <a:r>
              <a:rPr lang="de-DE" sz="1200" i="1" kern="100" dirty="0" err="1">
                <a:effectLst/>
                <a:ea typeface="Calibri" panose="020F0502020204030204" pitchFamily="34" charset="0"/>
                <a:cs typeface="Times New Roman" panose="02020603050405020304" pitchFamily="18" charset="0"/>
              </a:rPr>
              <a:t>Psychopathology</a:t>
            </a:r>
            <a:r>
              <a:rPr lang="de-DE" sz="1200" kern="100" dirty="0">
                <a:effectLst/>
                <a:ea typeface="Calibri" panose="020F0502020204030204" pitchFamily="34" charset="0"/>
                <a:cs typeface="Times New Roman" panose="02020603050405020304" pitchFamily="18" charset="0"/>
              </a:rPr>
              <a:t>, </a:t>
            </a:r>
            <a:r>
              <a:rPr lang="de-DE" sz="1200" i="1" kern="100" dirty="0">
                <a:effectLst/>
                <a:ea typeface="Calibri" panose="020F0502020204030204" pitchFamily="34" charset="0"/>
                <a:cs typeface="Times New Roman" panose="02020603050405020304" pitchFamily="18" charset="0"/>
              </a:rPr>
              <a:t>46</a:t>
            </a:r>
            <a:r>
              <a:rPr lang="de-DE" sz="1200" kern="100" dirty="0">
                <a:effectLst/>
                <a:ea typeface="Calibri" panose="020F0502020204030204" pitchFamily="34" charset="0"/>
                <a:cs typeface="Times New Roman" panose="02020603050405020304" pitchFamily="18" charset="0"/>
              </a:rPr>
              <a:t>(1), 1–13. </a:t>
            </a:r>
            <a:r>
              <a:rPr lang="de-DE" sz="1200" kern="100" dirty="0" err="1">
                <a:effectLst/>
                <a:ea typeface="Calibri" panose="020F0502020204030204" pitchFamily="34" charset="0"/>
                <a:cs typeface="Times New Roman" panose="02020603050405020304" pitchFamily="18" charset="0"/>
              </a:rPr>
              <a:t>doi</a:t>
            </a:r>
            <a:r>
              <a:rPr lang="de-DE" sz="1200" kern="100" dirty="0">
                <a:ea typeface="Calibri" panose="020F0502020204030204" pitchFamily="34" charset="0"/>
                <a:cs typeface="Times New Roman" panose="02020603050405020304" pitchFamily="18" charset="0"/>
              </a:rPr>
              <a:t>: </a:t>
            </a:r>
            <a:r>
              <a:rPr lang="de-DE" sz="1200" kern="100" dirty="0">
                <a:effectLst/>
                <a:ea typeface="Calibri" panose="020F0502020204030204" pitchFamily="34" charset="0"/>
                <a:cs typeface="Times New Roman" panose="02020603050405020304" pitchFamily="18" charset="0"/>
              </a:rPr>
              <a:t>10.1159/000337971</a:t>
            </a:r>
          </a:p>
          <a:p>
            <a:pPr>
              <a:lnSpc>
                <a:spcPct val="106000"/>
              </a:lnSpc>
              <a:spcAft>
                <a:spcPts val="800"/>
              </a:spcAft>
            </a:pPr>
            <a:r>
              <a:rPr lang="en-US" sz="1200" b="0" i="0" dirty="0">
                <a:solidFill>
                  <a:schemeClr val="tx1"/>
                </a:solidFill>
                <a:effectLst/>
                <a:latin typeface="Roboto" panose="02000000000000000000" pitchFamily="2" charset="0"/>
              </a:rPr>
              <a:t>Chia, D. X. Y., Ng, C. W. L., </a:t>
            </a:r>
            <a:r>
              <a:rPr lang="en-US" sz="1200" b="0" i="0" dirty="0" err="1">
                <a:solidFill>
                  <a:schemeClr val="tx1"/>
                </a:solidFill>
                <a:effectLst/>
                <a:latin typeface="Roboto" panose="02000000000000000000" pitchFamily="2" charset="0"/>
              </a:rPr>
              <a:t>Kandasami</a:t>
            </a:r>
            <a:r>
              <a:rPr lang="en-US" sz="1200" b="0" i="0" dirty="0">
                <a:solidFill>
                  <a:schemeClr val="tx1"/>
                </a:solidFill>
                <a:effectLst/>
                <a:latin typeface="Roboto" panose="02000000000000000000" pitchFamily="2" charset="0"/>
              </a:rPr>
              <a:t>, G., </a:t>
            </a:r>
            <a:r>
              <a:rPr lang="en-US" sz="1200" b="0" i="0" dirty="0" err="1">
                <a:solidFill>
                  <a:schemeClr val="tx1"/>
                </a:solidFill>
                <a:effectLst/>
                <a:latin typeface="Roboto" panose="02000000000000000000" pitchFamily="2" charset="0"/>
              </a:rPr>
              <a:t>Seow</a:t>
            </a:r>
            <a:r>
              <a:rPr lang="en-US" sz="1200" b="0" i="0" dirty="0">
                <a:solidFill>
                  <a:schemeClr val="tx1"/>
                </a:solidFill>
                <a:effectLst/>
                <a:latin typeface="Roboto" panose="02000000000000000000" pitchFamily="2" charset="0"/>
              </a:rPr>
              <a:t>, M. Y. L., Choo, C. C., Chew, P. K. H., Lee, C., &amp; Zhang, M. W. B. (2020). Prevalence of Internet Addiction and Gaming Disorders in Southeast Asia: A Meta-Analysis. </a:t>
            </a:r>
            <a:r>
              <a:rPr lang="en-US" sz="1200" b="0" i="1" dirty="0">
                <a:solidFill>
                  <a:schemeClr val="tx1"/>
                </a:solidFill>
                <a:effectLst/>
                <a:latin typeface="Roboto" panose="02000000000000000000" pitchFamily="2" charset="0"/>
              </a:rPr>
              <a:t>International journal of environmental research and public health</a:t>
            </a:r>
            <a:r>
              <a:rPr lang="en-US" sz="1200" b="0" i="0" dirty="0">
                <a:solidFill>
                  <a:schemeClr val="tx1"/>
                </a:solidFill>
                <a:effectLst/>
                <a:latin typeface="Roboto" panose="02000000000000000000" pitchFamily="2" charset="0"/>
              </a:rPr>
              <a:t>, </a:t>
            </a:r>
            <a:r>
              <a:rPr lang="en-US" sz="1200" b="0" i="1" dirty="0">
                <a:solidFill>
                  <a:schemeClr val="tx1"/>
                </a:solidFill>
                <a:effectLst/>
                <a:latin typeface="Roboto" panose="02000000000000000000" pitchFamily="2" charset="0"/>
              </a:rPr>
              <a:t>17</a:t>
            </a:r>
            <a:r>
              <a:rPr lang="en-US" sz="1200" b="0" i="0" dirty="0">
                <a:solidFill>
                  <a:schemeClr val="tx1"/>
                </a:solidFill>
                <a:effectLst/>
                <a:latin typeface="Roboto" panose="02000000000000000000" pitchFamily="2" charset="0"/>
              </a:rPr>
              <a:t>(7), 2582. https://doi.org/10.3390/ijerph17072582</a:t>
            </a:r>
            <a:endParaRPr lang="de-DE" sz="1200" kern="100" dirty="0">
              <a:solidFill>
                <a:schemeClr val="tx1"/>
              </a:solidFill>
              <a:effectLst/>
              <a:ea typeface="Calibri" panose="020F0502020204030204" pitchFamily="34" charset="0"/>
              <a:cs typeface="Times New Roman" panose="02020603050405020304" pitchFamily="18" charset="0"/>
            </a:endParaRPr>
          </a:p>
          <a:p>
            <a:pPr>
              <a:lnSpc>
                <a:spcPct val="106000"/>
              </a:lnSpc>
              <a:spcAft>
                <a:spcPts val="1200"/>
              </a:spcAft>
            </a:pPr>
            <a:r>
              <a:rPr lang="de-DE" sz="1200" kern="0" dirty="0">
                <a:solidFill>
                  <a:srgbClr val="000000"/>
                </a:solidFill>
                <a:effectLst/>
                <a:ea typeface="Calibri" panose="020F0502020204030204" pitchFamily="34" charset="0"/>
                <a:cs typeface="Times-Roman"/>
              </a:rPr>
              <a:t>Cheng C. &amp; Li, A. Y. (2014). Internet </a:t>
            </a:r>
            <a:r>
              <a:rPr lang="de-DE" sz="1200" kern="0" dirty="0" err="1">
                <a:solidFill>
                  <a:srgbClr val="000000"/>
                </a:solidFill>
                <a:effectLst/>
                <a:ea typeface="Calibri" panose="020F0502020204030204" pitchFamily="34" charset="0"/>
                <a:cs typeface="Times-Roman"/>
              </a:rPr>
              <a:t>addiction</a:t>
            </a:r>
            <a:r>
              <a:rPr lang="de-DE" sz="1200" kern="0" dirty="0">
                <a:solidFill>
                  <a:srgbClr val="000000"/>
                </a:solidFill>
                <a:effectLst/>
                <a:ea typeface="Calibri" panose="020F0502020204030204" pitchFamily="34" charset="0"/>
                <a:cs typeface="Times-Roman"/>
              </a:rPr>
              <a:t> </a:t>
            </a:r>
            <a:r>
              <a:rPr lang="de-DE" sz="1200" kern="0" dirty="0" err="1">
                <a:solidFill>
                  <a:srgbClr val="000000"/>
                </a:solidFill>
                <a:effectLst/>
                <a:ea typeface="Calibri" panose="020F0502020204030204" pitchFamily="34" charset="0"/>
                <a:cs typeface="Times-Roman"/>
              </a:rPr>
              <a:t>prevalence</a:t>
            </a:r>
            <a:r>
              <a:rPr lang="de-DE" sz="1200" kern="0" dirty="0">
                <a:solidFill>
                  <a:srgbClr val="000000"/>
                </a:solidFill>
                <a:effectLst/>
                <a:ea typeface="Calibri" panose="020F0502020204030204" pitchFamily="34" charset="0"/>
                <a:cs typeface="Times-Roman"/>
              </a:rPr>
              <a:t> and </a:t>
            </a:r>
            <a:r>
              <a:rPr lang="de-DE" sz="1200" kern="0" dirty="0" err="1">
                <a:solidFill>
                  <a:srgbClr val="000000"/>
                </a:solidFill>
                <a:effectLst/>
                <a:ea typeface="Calibri" panose="020F0502020204030204" pitchFamily="34" charset="0"/>
                <a:cs typeface="Times-Roman"/>
              </a:rPr>
              <a:t>quality</a:t>
            </a:r>
            <a:r>
              <a:rPr lang="de-DE" sz="1200" kern="0" dirty="0">
                <a:solidFill>
                  <a:srgbClr val="000000"/>
                </a:solidFill>
                <a:effectLst/>
                <a:ea typeface="Calibri" panose="020F0502020204030204" pitchFamily="34" charset="0"/>
                <a:cs typeface="Times-Roman"/>
              </a:rPr>
              <a:t> </a:t>
            </a:r>
            <a:r>
              <a:rPr lang="de-DE" sz="1200" kern="0" dirty="0" err="1">
                <a:solidFill>
                  <a:srgbClr val="000000"/>
                </a:solidFill>
                <a:effectLst/>
                <a:ea typeface="Calibri" panose="020F0502020204030204" pitchFamily="34" charset="0"/>
                <a:cs typeface="Times-Roman"/>
              </a:rPr>
              <a:t>of</a:t>
            </a:r>
            <a:r>
              <a:rPr lang="de-DE" sz="1200" kern="0" dirty="0">
                <a:solidFill>
                  <a:srgbClr val="000000"/>
                </a:solidFill>
                <a:effectLst/>
                <a:ea typeface="Calibri" panose="020F0502020204030204" pitchFamily="34" charset="0"/>
                <a:cs typeface="Times-Roman"/>
              </a:rPr>
              <a:t> (real) </a:t>
            </a:r>
            <a:r>
              <a:rPr lang="de-DE" sz="1200" kern="0" dirty="0" err="1">
                <a:solidFill>
                  <a:srgbClr val="000000"/>
                </a:solidFill>
                <a:effectLst/>
                <a:ea typeface="Calibri" panose="020F0502020204030204" pitchFamily="34" charset="0"/>
                <a:cs typeface="Times-Roman"/>
              </a:rPr>
              <a:t>life</a:t>
            </a:r>
            <a:r>
              <a:rPr lang="de-DE" sz="1200" kern="0" dirty="0">
                <a:solidFill>
                  <a:srgbClr val="000000"/>
                </a:solidFill>
                <a:effectLst/>
                <a:ea typeface="Calibri" panose="020F0502020204030204" pitchFamily="34" charset="0"/>
                <a:cs typeface="Times-Roman"/>
              </a:rPr>
              <a:t>: a meta-analysis </a:t>
            </a:r>
            <a:r>
              <a:rPr lang="de-DE" sz="1200" kern="0" dirty="0" err="1">
                <a:solidFill>
                  <a:srgbClr val="000000"/>
                </a:solidFill>
                <a:effectLst/>
                <a:ea typeface="Calibri" panose="020F0502020204030204" pitchFamily="34" charset="0"/>
                <a:cs typeface="Times-Roman"/>
              </a:rPr>
              <a:t>of</a:t>
            </a:r>
            <a:r>
              <a:rPr lang="de-DE" sz="1200" kern="0" dirty="0">
                <a:solidFill>
                  <a:srgbClr val="000000"/>
                </a:solidFill>
                <a:effectLst/>
                <a:ea typeface="Calibri" panose="020F0502020204030204" pitchFamily="34" charset="0"/>
                <a:cs typeface="Times-Roman"/>
              </a:rPr>
              <a:t> 31 </a:t>
            </a:r>
            <a:r>
              <a:rPr lang="de-DE" sz="1200" kern="0" dirty="0" err="1">
                <a:solidFill>
                  <a:srgbClr val="000000"/>
                </a:solidFill>
                <a:effectLst/>
                <a:ea typeface="Calibri" panose="020F0502020204030204" pitchFamily="34" charset="0"/>
                <a:cs typeface="Times-Roman"/>
              </a:rPr>
              <a:t>nations</a:t>
            </a:r>
            <a:r>
              <a:rPr lang="de-DE" sz="1200" kern="0" dirty="0">
                <a:solidFill>
                  <a:srgbClr val="000000"/>
                </a:solidFill>
                <a:effectLst/>
                <a:ea typeface="Calibri" panose="020F0502020204030204" pitchFamily="34" charset="0"/>
                <a:cs typeface="Times-Roman"/>
              </a:rPr>
              <a:t> </a:t>
            </a:r>
            <a:r>
              <a:rPr lang="de-DE" sz="1200" kern="0" dirty="0" err="1">
                <a:solidFill>
                  <a:srgbClr val="000000"/>
                </a:solidFill>
                <a:effectLst/>
                <a:ea typeface="Calibri" panose="020F0502020204030204" pitchFamily="34" charset="0"/>
                <a:cs typeface="Times-Roman"/>
              </a:rPr>
              <a:t>across</a:t>
            </a:r>
            <a:r>
              <a:rPr lang="de-DE" sz="1200" kern="0" dirty="0">
                <a:solidFill>
                  <a:srgbClr val="000000"/>
                </a:solidFill>
                <a:effectLst/>
                <a:ea typeface="Calibri" panose="020F0502020204030204" pitchFamily="34" charset="0"/>
                <a:cs typeface="Times-Roman"/>
              </a:rPr>
              <a:t> </a:t>
            </a:r>
            <a:r>
              <a:rPr lang="de-DE" sz="1200" kern="0" dirty="0" err="1">
                <a:solidFill>
                  <a:srgbClr val="000000"/>
                </a:solidFill>
                <a:effectLst/>
                <a:ea typeface="Calibri" panose="020F0502020204030204" pitchFamily="34" charset="0"/>
                <a:cs typeface="Times-Roman"/>
              </a:rPr>
              <a:t>seven</a:t>
            </a:r>
            <a:r>
              <a:rPr lang="de-DE" sz="1200" kern="0" dirty="0">
                <a:solidFill>
                  <a:srgbClr val="000000"/>
                </a:solidFill>
                <a:effectLst/>
                <a:ea typeface="Calibri" panose="020F0502020204030204" pitchFamily="34" charset="0"/>
                <a:cs typeface="Times-Roman"/>
              </a:rPr>
              <a:t> </a:t>
            </a:r>
            <a:r>
              <a:rPr lang="de-DE" sz="1200" kern="0" dirty="0" err="1">
                <a:solidFill>
                  <a:srgbClr val="000000"/>
                </a:solidFill>
                <a:effectLst/>
                <a:ea typeface="Calibri" panose="020F0502020204030204" pitchFamily="34" charset="0"/>
                <a:cs typeface="Times-Roman"/>
              </a:rPr>
              <a:t>world</a:t>
            </a:r>
            <a:r>
              <a:rPr lang="de-DE" sz="1200" kern="0" dirty="0">
                <a:solidFill>
                  <a:srgbClr val="000000"/>
                </a:solidFill>
                <a:effectLst/>
                <a:ea typeface="Calibri" panose="020F0502020204030204" pitchFamily="34" charset="0"/>
                <a:cs typeface="Times-Roman"/>
              </a:rPr>
              <a:t> </a:t>
            </a:r>
            <a:r>
              <a:rPr lang="de-DE" sz="1200" kern="0" dirty="0" err="1">
                <a:solidFill>
                  <a:srgbClr val="000000"/>
                </a:solidFill>
                <a:effectLst/>
                <a:ea typeface="Calibri" panose="020F0502020204030204" pitchFamily="34" charset="0"/>
                <a:cs typeface="Times-Roman"/>
              </a:rPr>
              <a:t>regions</a:t>
            </a:r>
            <a:r>
              <a:rPr lang="de-DE" sz="1200" kern="0" dirty="0">
                <a:solidFill>
                  <a:srgbClr val="000000"/>
                </a:solidFill>
                <a:effectLst/>
                <a:ea typeface="Calibri" panose="020F0502020204030204" pitchFamily="34" charset="0"/>
                <a:cs typeface="Times-Roman"/>
              </a:rPr>
              <a:t>. </a:t>
            </a:r>
            <a:r>
              <a:rPr lang="de-DE" sz="1200" i="1" kern="0" dirty="0" err="1">
                <a:solidFill>
                  <a:srgbClr val="000000"/>
                </a:solidFill>
                <a:effectLst/>
                <a:ea typeface="Calibri" panose="020F0502020204030204" pitchFamily="34" charset="0"/>
                <a:cs typeface="Times-Roman"/>
              </a:rPr>
              <a:t>Cyberpsychology</a:t>
            </a:r>
            <a:r>
              <a:rPr lang="de-DE" sz="1200" i="1" kern="0" dirty="0">
                <a:solidFill>
                  <a:srgbClr val="000000"/>
                </a:solidFill>
                <a:effectLst/>
                <a:ea typeface="Calibri" panose="020F0502020204030204" pitchFamily="34" charset="0"/>
                <a:cs typeface="Times-Roman"/>
              </a:rPr>
              <a:t>, </a:t>
            </a:r>
            <a:r>
              <a:rPr lang="de-DE" sz="1200" i="1" kern="0" dirty="0" err="1">
                <a:solidFill>
                  <a:srgbClr val="000000"/>
                </a:solidFill>
                <a:effectLst/>
                <a:ea typeface="Calibri" panose="020F0502020204030204" pitchFamily="34" charset="0"/>
                <a:cs typeface="Times-Roman"/>
              </a:rPr>
              <a:t>Behavior</a:t>
            </a:r>
            <a:r>
              <a:rPr lang="de-DE" sz="1200" i="1" kern="0" dirty="0">
                <a:solidFill>
                  <a:srgbClr val="000000"/>
                </a:solidFill>
                <a:effectLst/>
                <a:ea typeface="Calibri" panose="020F0502020204030204" pitchFamily="34" charset="0"/>
                <a:cs typeface="Times-Roman"/>
              </a:rPr>
              <a:t>, and </a:t>
            </a:r>
            <a:r>
              <a:rPr lang="de-DE" sz="1200" i="1" kern="0" dirty="0" err="1">
                <a:solidFill>
                  <a:srgbClr val="000000"/>
                </a:solidFill>
                <a:effectLst/>
                <a:ea typeface="Calibri" panose="020F0502020204030204" pitchFamily="34" charset="0"/>
                <a:cs typeface="Times-Roman"/>
              </a:rPr>
              <a:t>Social</a:t>
            </a:r>
            <a:r>
              <a:rPr lang="de-DE" sz="1200" i="1" kern="0" dirty="0">
                <a:solidFill>
                  <a:srgbClr val="000000"/>
                </a:solidFill>
                <a:effectLst/>
                <a:ea typeface="Calibri" panose="020F0502020204030204" pitchFamily="34" charset="0"/>
                <a:cs typeface="Times-Roman"/>
              </a:rPr>
              <a:t> Network, 17</a:t>
            </a:r>
            <a:r>
              <a:rPr lang="de-DE" sz="1200" kern="0" dirty="0">
                <a:solidFill>
                  <a:srgbClr val="000000"/>
                </a:solidFill>
                <a:effectLst/>
                <a:ea typeface="Calibri" panose="020F0502020204030204" pitchFamily="34" charset="0"/>
                <a:cs typeface="Times-Roman"/>
              </a:rPr>
              <a:t>(12), 755-60. </a:t>
            </a:r>
            <a:r>
              <a:rPr lang="de-DE" sz="1200" kern="0" dirty="0" err="1">
                <a:solidFill>
                  <a:srgbClr val="000000"/>
                </a:solidFill>
                <a:effectLst/>
                <a:ea typeface="Calibri" panose="020F0502020204030204" pitchFamily="34" charset="0"/>
                <a:cs typeface="Times-Roman"/>
              </a:rPr>
              <a:t>doi</a:t>
            </a:r>
            <a:r>
              <a:rPr lang="de-DE" sz="1200" kern="0" dirty="0">
                <a:solidFill>
                  <a:srgbClr val="000000"/>
                </a:solidFill>
                <a:effectLst/>
                <a:ea typeface="Calibri" panose="020F0502020204030204" pitchFamily="34" charset="0"/>
                <a:cs typeface="Times-Roman"/>
              </a:rPr>
              <a:t>: 10.1089/cyber.2014.0317</a:t>
            </a:r>
            <a:endParaRPr lang="de-DE" sz="1200" kern="100" dirty="0">
              <a:effectLst/>
              <a:ea typeface="Calibri" panose="020F0502020204030204" pitchFamily="34" charset="0"/>
              <a:cs typeface="Times New Roman" panose="02020603050405020304" pitchFamily="18" charset="0"/>
            </a:endParaRPr>
          </a:p>
          <a:p>
            <a:pPr>
              <a:lnSpc>
                <a:spcPct val="106000"/>
              </a:lnSpc>
              <a:spcAft>
                <a:spcPts val="1200"/>
              </a:spcAft>
            </a:pPr>
            <a:r>
              <a:rPr lang="de-DE" sz="1200" kern="0" dirty="0" err="1">
                <a:solidFill>
                  <a:schemeClr val="tx1"/>
                </a:solidFill>
                <a:effectLst/>
                <a:ea typeface="Calibri" panose="020F0502020204030204" pitchFamily="34" charset="0"/>
                <a:cs typeface="Times-Roman"/>
              </a:rPr>
              <a:t>Corrêa</a:t>
            </a:r>
            <a:r>
              <a:rPr lang="de-DE" sz="1200" kern="0" dirty="0">
                <a:solidFill>
                  <a:schemeClr val="tx1"/>
                </a:solidFill>
                <a:effectLst/>
                <a:ea typeface="Calibri" panose="020F0502020204030204" pitchFamily="34" charset="0"/>
                <a:cs typeface="Times-Roman"/>
              </a:rPr>
              <a:t> </a:t>
            </a:r>
            <a:r>
              <a:rPr lang="de-DE" sz="1200" kern="0" dirty="0" err="1">
                <a:solidFill>
                  <a:schemeClr val="tx1"/>
                </a:solidFill>
                <a:effectLst/>
                <a:ea typeface="Calibri" panose="020F0502020204030204" pitchFamily="34" charset="0"/>
                <a:cs typeface="Times-Roman"/>
              </a:rPr>
              <a:t>Rangel</a:t>
            </a:r>
            <a:r>
              <a:rPr lang="de-DE" sz="1200" kern="0" dirty="0">
                <a:solidFill>
                  <a:schemeClr val="tx1"/>
                </a:solidFill>
                <a:effectLst/>
                <a:ea typeface="Calibri" panose="020F0502020204030204" pitchFamily="34" charset="0"/>
                <a:cs typeface="Times-Roman"/>
              </a:rPr>
              <a:t>, T., </a:t>
            </a:r>
            <a:r>
              <a:rPr lang="de-DE" sz="1200" kern="0" dirty="0" err="1">
                <a:solidFill>
                  <a:schemeClr val="tx1"/>
                </a:solidFill>
                <a:effectLst/>
                <a:ea typeface="Calibri" panose="020F0502020204030204" pitchFamily="34" charset="0"/>
                <a:cs typeface="Times-Roman"/>
              </a:rPr>
              <a:t>Falcão</a:t>
            </a:r>
            <a:r>
              <a:rPr lang="de-DE" sz="1200" kern="0" dirty="0">
                <a:solidFill>
                  <a:schemeClr val="tx1"/>
                </a:solidFill>
                <a:effectLst/>
                <a:ea typeface="Calibri" panose="020F0502020204030204" pitchFamily="34" charset="0"/>
                <a:cs typeface="Times-Roman"/>
              </a:rPr>
              <a:t> </a:t>
            </a:r>
            <a:r>
              <a:rPr lang="de-DE" sz="1200" kern="0" dirty="0" err="1">
                <a:solidFill>
                  <a:schemeClr val="tx1"/>
                </a:solidFill>
                <a:effectLst/>
                <a:ea typeface="Calibri" panose="020F0502020204030204" pitchFamily="34" charset="0"/>
                <a:cs typeface="Times-Roman"/>
              </a:rPr>
              <a:t>Raposo</a:t>
            </a:r>
            <a:r>
              <a:rPr lang="de-DE" sz="1200" kern="0" dirty="0">
                <a:solidFill>
                  <a:schemeClr val="tx1"/>
                </a:solidFill>
                <a:effectLst/>
                <a:ea typeface="Calibri" panose="020F0502020204030204" pitchFamily="34" charset="0"/>
                <a:cs typeface="Times-Roman"/>
              </a:rPr>
              <a:t>, M. C. &amp; Sampaio Rocha-</a:t>
            </a:r>
            <a:r>
              <a:rPr lang="de-DE" sz="1200" kern="0" dirty="0" err="1">
                <a:solidFill>
                  <a:schemeClr val="tx1"/>
                </a:solidFill>
                <a:effectLst/>
                <a:ea typeface="Calibri" panose="020F0502020204030204" pitchFamily="34" charset="0"/>
                <a:cs typeface="Times-Roman"/>
              </a:rPr>
              <a:t>Filho</a:t>
            </a:r>
            <a:r>
              <a:rPr lang="de-DE" sz="1200" kern="0" dirty="0">
                <a:solidFill>
                  <a:schemeClr val="tx1"/>
                </a:solidFill>
                <a:effectLst/>
                <a:ea typeface="Calibri" panose="020F0502020204030204" pitchFamily="34" charset="0"/>
                <a:cs typeface="Times-Roman"/>
              </a:rPr>
              <a:t>, P. A. (2022). Internet </a:t>
            </a:r>
            <a:r>
              <a:rPr lang="de-DE" sz="1200" kern="0" dirty="0" err="1">
                <a:solidFill>
                  <a:schemeClr val="tx1"/>
                </a:solidFill>
                <a:effectLst/>
                <a:ea typeface="Calibri" panose="020F0502020204030204" pitchFamily="34" charset="0"/>
                <a:cs typeface="Times-Roman"/>
              </a:rPr>
              <a:t>addiction</a:t>
            </a:r>
            <a:r>
              <a:rPr lang="de-DE" sz="1200" kern="0" dirty="0">
                <a:solidFill>
                  <a:schemeClr val="tx1"/>
                </a:solidFill>
                <a:effectLst/>
                <a:ea typeface="Calibri" panose="020F0502020204030204" pitchFamily="34" charset="0"/>
                <a:cs typeface="Times-Roman"/>
              </a:rPr>
              <a:t>, </a:t>
            </a:r>
            <a:r>
              <a:rPr lang="de-DE" sz="1200" kern="0" dirty="0" err="1">
                <a:solidFill>
                  <a:schemeClr val="tx1"/>
                </a:solidFill>
                <a:effectLst/>
                <a:ea typeface="Calibri" panose="020F0502020204030204" pitchFamily="34" charset="0"/>
                <a:cs typeface="Times-Roman"/>
              </a:rPr>
              <a:t>headache</a:t>
            </a:r>
            <a:r>
              <a:rPr lang="de-DE" sz="1200" kern="0" dirty="0">
                <a:solidFill>
                  <a:schemeClr val="tx1"/>
                </a:solidFill>
                <a:effectLst/>
                <a:ea typeface="Calibri" panose="020F0502020204030204" pitchFamily="34" charset="0"/>
                <a:cs typeface="Times-Roman"/>
              </a:rPr>
              <a:t>, and </a:t>
            </a:r>
            <a:r>
              <a:rPr lang="de-DE" sz="1200" kern="0" dirty="0" err="1">
                <a:solidFill>
                  <a:schemeClr val="tx1"/>
                </a:solidFill>
                <a:effectLst/>
                <a:ea typeface="Calibri" panose="020F0502020204030204" pitchFamily="34" charset="0"/>
                <a:cs typeface="Times-Roman"/>
              </a:rPr>
              <a:t>insomnia</a:t>
            </a:r>
            <a:r>
              <a:rPr lang="de-DE" sz="1200" kern="0" dirty="0">
                <a:solidFill>
                  <a:schemeClr val="tx1"/>
                </a:solidFill>
                <a:effectLst/>
                <a:ea typeface="Calibri" panose="020F0502020204030204" pitchFamily="34" charset="0"/>
                <a:cs typeface="Times-Roman"/>
              </a:rPr>
              <a:t> in </a:t>
            </a:r>
            <a:r>
              <a:rPr lang="de-DE" sz="1200" kern="0" dirty="0" err="1">
                <a:solidFill>
                  <a:schemeClr val="tx1"/>
                </a:solidFill>
                <a:effectLst/>
                <a:ea typeface="Calibri" panose="020F0502020204030204" pitchFamily="34" charset="0"/>
                <a:cs typeface="Times-Roman"/>
              </a:rPr>
              <a:t>university</a:t>
            </a:r>
            <a:r>
              <a:rPr lang="de-DE" sz="1200" kern="0" dirty="0">
                <a:solidFill>
                  <a:schemeClr val="tx1"/>
                </a:solidFill>
                <a:effectLst/>
                <a:ea typeface="Calibri" panose="020F0502020204030204" pitchFamily="34" charset="0"/>
                <a:cs typeface="Times-Roman"/>
              </a:rPr>
              <a:t> </a:t>
            </a:r>
            <a:r>
              <a:rPr lang="de-DE" sz="1200" kern="0" dirty="0" err="1">
                <a:solidFill>
                  <a:schemeClr val="tx1"/>
                </a:solidFill>
                <a:effectLst/>
                <a:ea typeface="Calibri" panose="020F0502020204030204" pitchFamily="34" charset="0"/>
                <a:cs typeface="Times-Roman"/>
              </a:rPr>
              <a:t>students</a:t>
            </a:r>
            <a:r>
              <a:rPr lang="de-DE" sz="1200" kern="0" dirty="0">
                <a:solidFill>
                  <a:schemeClr val="tx1"/>
                </a:solidFill>
                <a:effectLst/>
                <a:ea typeface="Calibri" panose="020F0502020204030204" pitchFamily="34" charset="0"/>
                <a:cs typeface="Times-Roman"/>
              </a:rPr>
              <a:t>: a </a:t>
            </a:r>
            <a:r>
              <a:rPr lang="de-DE" sz="1200" kern="0" dirty="0" err="1">
                <a:solidFill>
                  <a:schemeClr val="tx1"/>
                </a:solidFill>
                <a:effectLst/>
                <a:ea typeface="Calibri" panose="020F0502020204030204" pitchFamily="34" charset="0"/>
                <a:cs typeface="Times-Roman"/>
              </a:rPr>
              <a:t>cross-sectional</a:t>
            </a:r>
            <a:r>
              <a:rPr lang="de-DE" sz="1200" kern="0" dirty="0">
                <a:solidFill>
                  <a:schemeClr val="tx1"/>
                </a:solidFill>
                <a:effectLst/>
                <a:ea typeface="Calibri" panose="020F0502020204030204" pitchFamily="34" charset="0"/>
                <a:cs typeface="Times-Roman"/>
              </a:rPr>
              <a:t> </a:t>
            </a:r>
            <a:r>
              <a:rPr lang="de-DE" sz="1200" kern="0" dirty="0" err="1">
                <a:solidFill>
                  <a:schemeClr val="tx1"/>
                </a:solidFill>
                <a:effectLst/>
                <a:ea typeface="Calibri" panose="020F0502020204030204" pitchFamily="34" charset="0"/>
                <a:cs typeface="Times-Roman"/>
              </a:rPr>
              <a:t>study</a:t>
            </a:r>
            <a:r>
              <a:rPr lang="de-DE" sz="1200" kern="0" dirty="0">
                <a:solidFill>
                  <a:schemeClr val="tx1"/>
                </a:solidFill>
                <a:effectLst/>
                <a:ea typeface="Calibri" panose="020F0502020204030204" pitchFamily="34" charset="0"/>
                <a:cs typeface="Times-Roman"/>
              </a:rPr>
              <a:t>. </a:t>
            </a:r>
            <a:r>
              <a:rPr lang="de-DE" sz="1200" i="1" kern="0" dirty="0">
                <a:solidFill>
                  <a:schemeClr val="tx1"/>
                </a:solidFill>
                <a:effectLst/>
                <a:ea typeface="Calibri" panose="020F0502020204030204" pitchFamily="34" charset="0"/>
                <a:cs typeface="Times-Roman"/>
              </a:rPr>
              <a:t>Neurological </a:t>
            </a:r>
            <a:r>
              <a:rPr lang="de-DE" sz="1200" i="1" kern="0" dirty="0" err="1">
                <a:solidFill>
                  <a:schemeClr val="tx1"/>
                </a:solidFill>
                <a:effectLst/>
                <a:ea typeface="Calibri" panose="020F0502020204030204" pitchFamily="34" charset="0"/>
                <a:cs typeface="Times-Roman"/>
              </a:rPr>
              <a:t>sciences</a:t>
            </a:r>
            <a:r>
              <a:rPr lang="de-DE" sz="1200" i="1" kern="0" dirty="0">
                <a:solidFill>
                  <a:schemeClr val="tx1"/>
                </a:solidFill>
                <a:effectLst/>
                <a:ea typeface="Calibri" panose="020F0502020204030204" pitchFamily="34" charset="0"/>
                <a:cs typeface="Times-Roman"/>
              </a:rPr>
              <a:t> : </a:t>
            </a:r>
            <a:r>
              <a:rPr lang="de-DE" sz="1200" i="1" kern="0" dirty="0" err="1">
                <a:solidFill>
                  <a:schemeClr val="tx1"/>
                </a:solidFill>
                <a:effectLst/>
                <a:ea typeface="Calibri" panose="020F0502020204030204" pitchFamily="34" charset="0"/>
                <a:cs typeface="Times-Roman"/>
              </a:rPr>
              <a:t>official</a:t>
            </a:r>
            <a:r>
              <a:rPr lang="de-DE" sz="1200" i="1" kern="0" dirty="0">
                <a:solidFill>
                  <a:schemeClr val="tx1"/>
                </a:solidFill>
                <a:effectLst/>
                <a:ea typeface="Calibri" panose="020F0502020204030204" pitchFamily="34" charset="0"/>
                <a:cs typeface="Times-Roman"/>
              </a:rPr>
              <a:t> </a:t>
            </a:r>
            <a:r>
              <a:rPr lang="de-DE" sz="1200" i="1" kern="0" dirty="0" err="1">
                <a:solidFill>
                  <a:schemeClr val="tx1"/>
                </a:solidFill>
                <a:effectLst/>
                <a:ea typeface="Calibri" panose="020F0502020204030204" pitchFamily="34" charset="0"/>
                <a:cs typeface="Times-Roman"/>
              </a:rPr>
              <a:t>journal</a:t>
            </a:r>
            <a:r>
              <a:rPr lang="de-DE" sz="1200" i="1" kern="0" dirty="0">
                <a:solidFill>
                  <a:schemeClr val="tx1"/>
                </a:solidFill>
                <a:effectLst/>
                <a:ea typeface="Calibri" panose="020F0502020204030204" pitchFamily="34" charset="0"/>
                <a:cs typeface="Times-Roman"/>
              </a:rPr>
              <a:t> </a:t>
            </a:r>
            <a:r>
              <a:rPr lang="de-DE" sz="1200" i="1" kern="0" dirty="0" err="1">
                <a:solidFill>
                  <a:schemeClr val="tx1"/>
                </a:solidFill>
                <a:effectLst/>
                <a:ea typeface="Calibri" panose="020F0502020204030204" pitchFamily="34" charset="0"/>
                <a:cs typeface="Times-Roman"/>
              </a:rPr>
              <a:t>of</a:t>
            </a:r>
            <a:r>
              <a:rPr lang="de-DE" sz="1200" i="1" kern="0" dirty="0">
                <a:solidFill>
                  <a:schemeClr val="tx1"/>
                </a:solidFill>
                <a:effectLst/>
                <a:ea typeface="Calibri" panose="020F0502020204030204" pitchFamily="34" charset="0"/>
                <a:cs typeface="Times-Roman"/>
              </a:rPr>
              <a:t> </a:t>
            </a:r>
            <a:r>
              <a:rPr lang="de-DE" sz="1200" i="1" kern="0" dirty="0" err="1">
                <a:solidFill>
                  <a:schemeClr val="tx1"/>
                </a:solidFill>
                <a:effectLst/>
                <a:ea typeface="Calibri" panose="020F0502020204030204" pitchFamily="34" charset="0"/>
                <a:cs typeface="Times-Roman"/>
              </a:rPr>
              <a:t>the</a:t>
            </a:r>
            <a:r>
              <a:rPr lang="de-DE" sz="1200" i="1" kern="0" dirty="0">
                <a:solidFill>
                  <a:schemeClr val="tx1"/>
                </a:solidFill>
                <a:effectLst/>
                <a:ea typeface="Calibri" panose="020F0502020204030204" pitchFamily="34" charset="0"/>
                <a:cs typeface="Times-Roman"/>
              </a:rPr>
              <a:t> </a:t>
            </a:r>
            <a:r>
              <a:rPr lang="de-DE" sz="1200" i="1" kern="0" dirty="0" err="1">
                <a:solidFill>
                  <a:schemeClr val="tx1"/>
                </a:solidFill>
                <a:effectLst/>
                <a:ea typeface="Calibri" panose="020F0502020204030204" pitchFamily="34" charset="0"/>
                <a:cs typeface="Times-Roman"/>
              </a:rPr>
              <a:t>Italian</a:t>
            </a:r>
            <a:r>
              <a:rPr lang="de-DE" sz="1200" i="1" kern="0" dirty="0">
                <a:solidFill>
                  <a:schemeClr val="tx1"/>
                </a:solidFill>
                <a:effectLst/>
                <a:ea typeface="Calibri" panose="020F0502020204030204" pitchFamily="34" charset="0"/>
                <a:cs typeface="Times-Roman"/>
              </a:rPr>
              <a:t> Neurological Society and </a:t>
            </a:r>
            <a:r>
              <a:rPr lang="de-DE" sz="1200" i="1" kern="0" dirty="0" err="1">
                <a:solidFill>
                  <a:schemeClr val="tx1"/>
                </a:solidFill>
                <a:effectLst/>
                <a:ea typeface="Calibri" panose="020F0502020204030204" pitchFamily="34" charset="0"/>
                <a:cs typeface="Times-Roman"/>
              </a:rPr>
              <a:t>of</a:t>
            </a:r>
            <a:r>
              <a:rPr lang="de-DE" sz="1200" i="1" kern="0" dirty="0">
                <a:solidFill>
                  <a:schemeClr val="tx1"/>
                </a:solidFill>
                <a:effectLst/>
                <a:ea typeface="Calibri" panose="020F0502020204030204" pitchFamily="34" charset="0"/>
                <a:cs typeface="Times-Roman"/>
              </a:rPr>
              <a:t> </a:t>
            </a:r>
            <a:r>
              <a:rPr lang="de-DE" sz="1200" i="1" kern="0" dirty="0" err="1">
                <a:solidFill>
                  <a:schemeClr val="tx1"/>
                </a:solidFill>
                <a:effectLst/>
                <a:ea typeface="Calibri" panose="020F0502020204030204" pitchFamily="34" charset="0"/>
                <a:cs typeface="Times-Roman"/>
              </a:rPr>
              <a:t>the</a:t>
            </a:r>
            <a:r>
              <a:rPr lang="de-DE" sz="1200" i="1" kern="0" dirty="0">
                <a:solidFill>
                  <a:schemeClr val="tx1"/>
                </a:solidFill>
                <a:effectLst/>
                <a:ea typeface="Calibri" panose="020F0502020204030204" pitchFamily="34" charset="0"/>
                <a:cs typeface="Times-Roman"/>
              </a:rPr>
              <a:t> </a:t>
            </a:r>
            <a:r>
              <a:rPr lang="de-DE" sz="1200" i="1" kern="0" dirty="0" err="1">
                <a:solidFill>
                  <a:schemeClr val="tx1"/>
                </a:solidFill>
                <a:effectLst/>
                <a:ea typeface="Calibri" panose="020F0502020204030204" pitchFamily="34" charset="0"/>
                <a:cs typeface="Times-Roman"/>
              </a:rPr>
              <a:t>Italian</a:t>
            </a:r>
            <a:r>
              <a:rPr lang="de-DE" sz="1200" i="1" kern="0" dirty="0">
                <a:solidFill>
                  <a:schemeClr val="tx1"/>
                </a:solidFill>
                <a:effectLst/>
                <a:ea typeface="Calibri" panose="020F0502020204030204" pitchFamily="34" charset="0"/>
                <a:cs typeface="Times-Roman"/>
              </a:rPr>
              <a:t> Society </a:t>
            </a:r>
            <a:r>
              <a:rPr lang="de-DE" sz="1200" i="1" kern="0" dirty="0" err="1">
                <a:solidFill>
                  <a:schemeClr val="tx1"/>
                </a:solidFill>
                <a:effectLst/>
                <a:ea typeface="Calibri" panose="020F0502020204030204" pitchFamily="34" charset="0"/>
                <a:cs typeface="Times-Roman"/>
              </a:rPr>
              <a:t>of</a:t>
            </a:r>
            <a:r>
              <a:rPr lang="de-DE" sz="1200" i="1" kern="0" dirty="0">
                <a:solidFill>
                  <a:schemeClr val="tx1"/>
                </a:solidFill>
                <a:effectLst/>
                <a:ea typeface="Calibri" panose="020F0502020204030204" pitchFamily="34" charset="0"/>
                <a:cs typeface="Times-Roman"/>
              </a:rPr>
              <a:t> Clinical </a:t>
            </a:r>
            <a:r>
              <a:rPr lang="de-DE" sz="1200" i="1" kern="0" dirty="0" err="1">
                <a:solidFill>
                  <a:schemeClr val="tx1"/>
                </a:solidFill>
                <a:effectLst/>
                <a:ea typeface="Calibri" panose="020F0502020204030204" pitchFamily="34" charset="0"/>
                <a:cs typeface="Times-Roman"/>
              </a:rPr>
              <a:t>Neurophysiology</a:t>
            </a:r>
            <a:r>
              <a:rPr lang="de-DE" sz="1200" kern="0" dirty="0">
                <a:solidFill>
                  <a:schemeClr val="tx1"/>
                </a:solidFill>
                <a:effectLst/>
                <a:ea typeface="Calibri" panose="020F0502020204030204" pitchFamily="34" charset="0"/>
                <a:cs typeface="Times-Roman"/>
              </a:rPr>
              <a:t>, </a:t>
            </a:r>
            <a:r>
              <a:rPr lang="de-DE" sz="1200" i="1" kern="0" dirty="0">
                <a:solidFill>
                  <a:schemeClr val="tx1"/>
                </a:solidFill>
                <a:effectLst/>
                <a:ea typeface="Calibri" panose="020F0502020204030204" pitchFamily="34" charset="0"/>
                <a:cs typeface="Times-Roman"/>
              </a:rPr>
              <a:t>43</a:t>
            </a:r>
            <a:r>
              <a:rPr lang="de-DE" sz="1200" kern="0" dirty="0">
                <a:solidFill>
                  <a:schemeClr val="tx1"/>
                </a:solidFill>
                <a:effectLst/>
                <a:ea typeface="Calibri" panose="020F0502020204030204" pitchFamily="34" charset="0"/>
                <a:cs typeface="Times-Roman"/>
              </a:rPr>
              <a:t>(2), 1035–1041. </a:t>
            </a:r>
            <a:r>
              <a:rPr lang="de-DE" sz="1200" kern="0" dirty="0" err="1">
                <a:solidFill>
                  <a:schemeClr val="tx1"/>
                </a:solidFill>
                <a:effectLst/>
                <a:ea typeface="Calibri" panose="020F0502020204030204" pitchFamily="34" charset="0"/>
                <a:cs typeface="Times-Roman"/>
              </a:rPr>
              <a:t>doi</a:t>
            </a:r>
            <a:r>
              <a:rPr lang="de-DE" sz="1200" kern="0" dirty="0">
                <a:solidFill>
                  <a:schemeClr val="tx1"/>
                </a:solidFill>
                <a:effectLst/>
                <a:ea typeface="Calibri" panose="020F0502020204030204" pitchFamily="34" charset="0"/>
                <a:cs typeface="Times-Roman"/>
              </a:rPr>
              <a:t>: </a:t>
            </a:r>
            <a:r>
              <a:rPr lang="de-DE" sz="1200" strike="noStrike" kern="0" dirty="0">
                <a:solidFill>
                  <a:schemeClr val="tx1"/>
                </a:solidFill>
                <a:effectLst/>
                <a:ea typeface="Calibri" panose="020F0502020204030204" pitchFamily="34" charset="0"/>
                <a:cs typeface="Times-Roman"/>
              </a:rPr>
              <a:t>10.1007/s10072-021-05377-x</a:t>
            </a:r>
            <a:endParaRPr lang="de-DE" sz="1200" kern="100" dirty="0">
              <a:solidFill>
                <a:schemeClr val="tx1"/>
              </a:solidFill>
              <a:effectLst/>
              <a:ea typeface="Calibri" panose="020F0502020204030204" pitchFamily="34" charset="0"/>
              <a:cs typeface="Times New Roman" panose="02020603050405020304" pitchFamily="18" charset="0"/>
            </a:endParaRPr>
          </a:p>
          <a:p>
            <a:endParaRPr lang="de-DE" sz="2000" dirty="0"/>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40</a:t>
            </a:fld>
            <a:endParaRPr lang="de-DE" spc="120" dirty="0"/>
          </a:p>
        </p:txBody>
      </p:sp>
    </p:spTree>
    <p:extLst>
      <p:ext uri="{BB962C8B-B14F-4D97-AF65-F5344CB8AC3E}">
        <p14:creationId xmlns:p14="http://schemas.microsoft.com/office/powerpoint/2010/main" val="1291067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907200" y="629174"/>
            <a:ext cx="10377599" cy="5616678"/>
          </a:xfrm>
        </p:spPr>
        <p:txBody>
          <a:bodyPr/>
          <a:lstStyle/>
          <a:p>
            <a:pPr>
              <a:lnSpc>
                <a:spcPct val="106000"/>
              </a:lnSpc>
              <a:spcAft>
                <a:spcPts val="1200"/>
              </a:spcAft>
            </a:pPr>
            <a:r>
              <a:rPr lang="en-US" sz="1200" kern="0" dirty="0">
                <a:solidFill>
                  <a:schemeClr val="tx1"/>
                </a:solidFill>
                <a:effectLst/>
                <a:ea typeface="Calibri" panose="020F0502020204030204" pitchFamily="34" charset="0"/>
                <a:cs typeface="Times-Roman"/>
              </a:rPr>
              <a:t>Graham, M. (2014). Internet Geographies: Data Shadows and Digital Divisions of </a:t>
            </a:r>
            <a:r>
              <a:rPr lang="en-US" sz="1200" kern="0" dirty="0" err="1">
                <a:solidFill>
                  <a:schemeClr val="tx1"/>
                </a:solidFill>
                <a:effectLst/>
                <a:ea typeface="Calibri" panose="020F0502020204030204" pitchFamily="34" charset="0"/>
                <a:cs typeface="Times-Roman"/>
              </a:rPr>
              <a:t>Labour</a:t>
            </a:r>
            <a:r>
              <a:rPr lang="en-US" sz="1200" kern="0" dirty="0">
                <a:solidFill>
                  <a:schemeClr val="tx1"/>
                </a:solidFill>
                <a:effectLst/>
                <a:ea typeface="Calibri" panose="020F0502020204030204" pitchFamily="34" charset="0"/>
                <a:cs typeface="Times-Roman"/>
              </a:rPr>
              <a:t>. </a:t>
            </a:r>
            <a:r>
              <a:rPr lang="en-US" sz="1200" i="1" kern="0" dirty="0">
                <a:solidFill>
                  <a:schemeClr val="tx1"/>
                </a:solidFill>
                <a:effectLst/>
                <a:ea typeface="Calibri" panose="020F0502020204030204" pitchFamily="34" charset="0"/>
                <a:cs typeface="Times-Roman"/>
              </a:rPr>
              <a:t>Society and the Internet: How Networks of Information and Communication are Changing our Lives, 1</a:t>
            </a:r>
            <a:r>
              <a:rPr lang="en-US" sz="1200" kern="0" dirty="0">
                <a:solidFill>
                  <a:schemeClr val="tx1"/>
                </a:solidFill>
                <a:effectLst/>
                <a:ea typeface="Calibri" panose="020F0502020204030204" pitchFamily="34" charset="0"/>
                <a:cs typeface="Times-Roman"/>
              </a:rPr>
              <a:t>, 99-116. </a:t>
            </a:r>
            <a:r>
              <a:rPr lang="de-DE" sz="1200" strike="noStrike" kern="0" dirty="0" err="1">
                <a:solidFill>
                  <a:schemeClr val="tx1"/>
                </a:solidFill>
                <a:effectLst/>
                <a:ea typeface="Calibri" panose="020F0502020204030204" pitchFamily="34" charset="0"/>
                <a:cs typeface="Times-Roman"/>
              </a:rPr>
              <a:t>doi</a:t>
            </a:r>
            <a:r>
              <a:rPr lang="de-DE" sz="1200" strike="noStrike" kern="0" dirty="0">
                <a:solidFill>
                  <a:schemeClr val="tx1"/>
                </a:solidFill>
                <a:effectLst/>
                <a:ea typeface="Calibri" panose="020F0502020204030204" pitchFamily="34" charset="0"/>
                <a:cs typeface="Times-Roman"/>
              </a:rPr>
              <a:t>: 10.1093/</a:t>
            </a:r>
            <a:r>
              <a:rPr lang="de-DE" sz="1200" strike="noStrike" kern="0" dirty="0" err="1">
                <a:solidFill>
                  <a:schemeClr val="tx1"/>
                </a:solidFill>
                <a:effectLst/>
                <a:ea typeface="Calibri" panose="020F0502020204030204" pitchFamily="34" charset="0"/>
                <a:cs typeface="Times-Roman"/>
              </a:rPr>
              <a:t>acprof:oso</a:t>
            </a:r>
            <a:r>
              <a:rPr lang="de-DE" sz="1200" strike="noStrike" kern="0" dirty="0">
                <a:solidFill>
                  <a:schemeClr val="tx1"/>
                </a:solidFill>
                <a:effectLst/>
                <a:ea typeface="Calibri" panose="020F0502020204030204" pitchFamily="34" charset="0"/>
                <a:cs typeface="Times-Roman"/>
              </a:rPr>
              <a:t>/9780199661992.001.0001</a:t>
            </a:r>
            <a:endParaRPr lang="de-DE" sz="1200" kern="100" dirty="0">
              <a:solidFill>
                <a:schemeClr val="tx1"/>
              </a:solidFill>
              <a:effectLst/>
              <a:ea typeface="Calibri" panose="020F0502020204030204" pitchFamily="34" charset="0"/>
              <a:cs typeface="Times New Roman" panose="02020603050405020304" pitchFamily="18" charset="0"/>
            </a:endParaRPr>
          </a:p>
          <a:p>
            <a:pPr>
              <a:lnSpc>
                <a:spcPct val="106000"/>
              </a:lnSpc>
              <a:spcAft>
                <a:spcPts val="1200"/>
              </a:spcAft>
            </a:pPr>
            <a:r>
              <a:rPr lang="en-US" sz="1200" kern="0" dirty="0">
                <a:solidFill>
                  <a:schemeClr val="tx1"/>
                </a:solidFill>
                <a:effectLst/>
                <a:ea typeface="Calibri" panose="020F0502020204030204" pitchFamily="34" charset="0"/>
                <a:cs typeface="Times-Roman"/>
              </a:rPr>
              <a:t>Griffiths, M. D. (1996). Internet addiction: An issue for clinical psychology? </a:t>
            </a:r>
            <a:r>
              <a:rPr lang="en-US" sz="1200" i="1" kern="0" dirty="0">
                <a:solidFill>
                  <a:schemeClr val="tx1"/>
                </a:solidFill>
                <a:effectLst/>
                <a:ea typeface="Calibri" panose="020F0502020204030204" pitchFamily="34" charset="0"/>
                <a:cs typeface="Times-Italic"/>
              </a:rPr>
              <a:t>Clinical Psychology Forum, 97</a:t>
            </a:r>
            <a:r>
              <a:rPr lang="en-US" sz="1200" kern="0" dirty="0">
                <a:solidFill>
                  <a:schemeClr val="tx1"/>
                </a:solidFill>
                <a:effectLst/>
                <a:ea typeface="Calibri" panose="020F0502020204030204" pitchFamily="34" charset="0"/>
                <a:cs typeface="Times-Roman"/>
              </a:rPr>
              <a:t>, 32-36</a:t>
            </a:r>
            <a:endParaRPr lang="de-DE" sz="1200" kern="100" dirty="0">
              <a:solidFill>
                <a:schemeClr val="tx1"/>
              </a:solidFill>
              <a:effectLst/>
              <a:ea typeface="Calibri" panose="020F0502020204030204" pitchFamily="34" charset="0"/>
              <a:cs typeface="Times New Roman" panose="02020603050405020304" pitchFamily="18" charset="0"/>
            </a:endParaRPr>
          </a:p>
          <a:p>
            <a:pPr>
              <a:lnSpc>
                <a:spcPct val="106000"/>
              </a:lnSpc>
              <a:spcAft>
                <a:spcPts val="1200"/>
              </a:spcAft>
            </a:pPr>
            <a:r>
              <a:rPr lang="de-DE" sz="1200" kern="0" dirty="0">
                <a:solidFill>
                  <a:schemeClr val="tx1"/>
                </a:solidFill>
                <a:effectLst/>
                <a:ea typeface="Calibri" panose="020F0502020204030204" pitchFamily="34" charset="0"/>
                <a:cs typeface="Times-Roman"/>
              </a:rPr>
              <a:t>Hansen, J., </a:t>
            </a:r>
            <a:r>
              <a:rPr lang="de-DE" sz="1200" kern="0" dirty="0" err="1">
                <a:solidFill>
                  <a:schemeClr val="tx1"/>
                </a:solidFill>
                <a:effectLst/>
                <a:ea typeface="Calibri" panose="020F0502020204030204" pitchFamily="34" charset="0"/>
                <a:cs typeface="Times-Roman"/>
              </a:rPr>
              <a:t>Hanewinkel</a:t>
            </a:r>
            <a:r>
              <a:rPr lang="de-DE" sz="1200" kern="0" dirty="0">
                <a:solidFill>
                  <a:schemeClr val="tx1"/>
                </a:solidFill>
                <a:effectLst/>
                <a:ea typeface="Calibri" panose="020F0502020204030204" pitchFamily="34" charset="0"/>
                <a:cs typeface="Times-Roman"/>
              </a:rPr>
              <a:t>, R., Goecke, M. &amp; Morgenstern, M. (2022). Prävention der exzessiven Mediennutzung im Kindes- und Jugendalter. </a:t>
            </a:r>
            <a:r>
              <a:rPr lang="de-DE" sz="1200" i="1" kern="0" dirty="0">
                <a:solidFill>
                  <a:schemeClr val="tx1"/>
                </a:solidFill>
                <a:effectLst/>
                <a:ea typeface="Calibri" panose="020F0502020204030204" pitchFamily="34" charset="0"/>
                <a:cs typeface="Times-Roman"/>
              </a:rPr>
              <a:t>Monatsschrift Kinderheilkunde, 170,</a:t>
            </a:r>
            <a:r>
              <a:rPr lang="de-DE" sz="1200" kern="0" dirty="0">
                <a:solidFill>
                  <a:schemeClr val="tx1"/>
                </a:solidFill>
                <a:effectLst/>
                <a:ea typeface="Calibri" panose="020F0502020204030204" pitchFamily="34" charset="0"/>
                <a:cs typeface="Times-Roman"/>
              </a:rPr>
              <a:t> 435–442, </a:t>
            </a:r>
            <a:r>
              <a:rPr lang="de-DE" sz="1200" kern="0" dirty="0" err="1">
                <a:solidFill>
                  <a:schemeClr val="tx1"/>
                </a:solidFill>
                <a:effectLst/>
                <a:ea typeface="Calibri" panose="020F0502020204030204" pitchFamily="34" charset="0"/>
                <a:cs typeface="Times-Roman"/>
              </a:rPr>
              <a:t>doi</a:t>
            </a:r>
            <a:r>
              <a:rPr lang="de-DE" sz="1200" kern="0" dirty="0">
                <a:solidFill>
                  <a:schemeClr val="tx1"/>
                </a:solidFill>
                <a:effectLst/>
                <a:ea typeface="Calibri" panose="020F0502020204030204" pitchFamily="34" charset="0"/>
                <a:cs typeface="Times-Roman"/>
              </a:rPr>
              <a:t>: </a:t>
            </a:r>
            <a:r>
              <a:rPr lang="en-US" sz="1200" strike="noStrike" kern="0" dirty="0">
                <a:solidFill>
                  <a:schemeClr val="tx1"/>
                </a:solidFill>
                <a:effectLst/>
                <a:ea typeface="Calibri" panose="020F0502020204030204" pitchFamily="34" charset="0"/>
                <a:cs typeface="Times-Roman"/>
              </a:rPr>
              <a:t>10.1007/s00112-021-01220-x</a:t>
            </a:r>
            <a:endParaRPr lang="de-DE" sz="1200" kern="0" dirty="0">
              <a:solidFill>
                <a:srgbClr val="000000"/>
              </a:solidFill>
              <a:effectLst/>
              <a:ea typeface="Calibri" panose="020F0502020204030204" pitchFamily="34" charset="0"/>
              <a:cs typeface="Times-Roman"/>
            </a:endParaRPr>
          </a:p>
          <a:p>
            <a:pPr>
              <a:lnSpc>
                <a:spcPct val="106000"/>
              </a:lnSpc>
              <a:spcAft>
                <a:spcPts val="1200"/>
              </a:spcAft>
            </a:pPr>
            <a:r>
              <a:rPr lang="de-DE" sz="1200" kern="0" dirty="0" err="1">
                <a:solidFill>
                  <a:srgbClr val="000000"/>
                </a:solidFill>
                <a:effectLst/>
                <a:ea typeface="Calibri" panose="020F0502020204030204" pitchFamily="34" charset="0"/>
                <a:cs typeface="Times-Roman"/>
              </a:rPr>
              <a:t>Illy</a:t>
            </a:r>
            <a:r>
              <a:rPr lang="de-DE" sz="1200" kern="0" dirty="0">
                <a:solidFill>
                  <a:srgbClr val="000000"/>
                </a:solidFill>
                <a:effectLst/>
                <a:ea typeface="Calibri" panose="020F0502020204030204" pitchFamily="34" charset="0"/>
                <a:cs typeface="Times-Roman"/>
              </a:rPr>
              <a:t>, D., Florack, J. (2021): </a:t>
            </a:r>
            <a:r>
              <a:rPr lang="de-DE" sz="1200" i="1" kern="0" dirty="0">
                <a:solidFill>
                  <a:srgbClr val="000000"/>
                </a:solidFill>
                <a:effectLst/>
                <a:ea typeface="Calibri" panose="020F0502020204030204" pitchFamily="34" charset="0"/>
                <a:cs typeface="Times-Roman"/>
              </a:rPr>
              <a:t>Behandlungsmanual Videospiel- und Internetabhängigkeit.</a:t>
            </a:r>
            <a:r>
              <a:rPr lang="de-DE" sz="1200" kern="0" dirty="0">
                <a:solidFill>
                  <a:srgbClr val="000000"/>
                </a:solidFill>
                <a:effectLst/>
                <a:ea typeface="Calibri" panose="020F0502020204030204" pitchFamily="34" charset="0"/>
                <a:cs typeface="Times-Roman"/>
              </a:rPr>
              <a:t> München: Elsevier.</a:t>
            </a:r>
            <a:endParaRPr lang="de-DE" sz="1200" kern="100" dirty="0">
              <a:effectLst/>
              <a:ea typeface="Calibri" panose="020F0502020204030204" pitchFamily="34" charset="0"/>
              <a:cs typeface="Times New Roman" panose="02020603050405020304" pitchFamily="18" charset="0"/>
            </a:endParaRPr>
          </a:p>
          <a:p>
            <a:pPr>
              <a:lnSpc>
                <a:spcPct val="106000"/>
              </a:lnSpc>
              <a:spcAft>
                <a:spcPts val="800"/>
              </a:spcAft>
            </a:pPr>
            <a:r>
              <a:rPr lang="de-DE" sz="1200" kern="100" dirty="0" err="1">
                <a:effectLst/>
                <a:ea typeface="Calibri" panose="020F0502020204030204" pitchFamily="34" charset="0"/>
                <a:cs typeface="Times New Roman" panose="02020603050405020304" pitchFamily="18" charset="0"/>
              </a:rPr>
              <a:t>Jaiswal</a:t>
            </a:r>
            <a:r>
              <a:rPr lang="de-DE" sz="1200" kern="100" dirty="0">
                <a:effectLst/>
                <a:ea typeface="Calibri" panose="020F0502020204030204" pitchFamily="34" charset="0"/>
                <a:cs typeface="Times New Roman" panose="02020603050405020304" pitchFamily="18" charset="0"/>
              </a:rPr>
              <a:t>, A., </a:t>
            </a:r>
            <a:r>
              <a:rPr lang="de-DE" sz="1200" kern="100" dirty="0" err="1">
                <a:effectLst/>
                <a:ea typeface="Calibri" panose="020F0502020204030204" pitchFamily="34" charset="0"/>
                <a:cs typeface="Times New Roman" panose="02020603050405020304" pitchFamily="18" charset="0"/>
              </a:rPr>
              <a:t>Manchanda</a:t>
            </a:r>
            <a:r>
              <a:rPr lang="de-DE" sz="1200" kern="100" dirty="0">
                <a:effectLst/>
                <a:ea typeface="Calibri" panose="020F0502020204030204" pitchFamily="34" charset="0"/>
                <a:cs typeface="Times New Roman" panose="02020603050405020304" pitchFamily="18" charset="0"/>
              </a:rPr>
              <a:t>, S., Gautam, V., </a:t>
            </a:r>
            <a:r>
              <a:rPr lang="de-DE" sz="1200" kern="100" dirty="0" err="1">
                <a:effectLst/>
                <a:ea typeface="Calibri" panose="020F0502020204030204" pitchFamily="34" charset="0"/>
                <a:cs typeface="Times New Roman" panose="02020603050405020304" pitchFamily="18" charset="0"/>
              </a:rPr>
              <a:t>Goel</a:t>
            </a:r>
            <a:r>
              <a:rPr lang="de-DE" sz="1200" kern="100" dirty="0">
                <a:effectLst/>
                <a:ea typeface="Calibri" panose="020F0502020204030204" pitchFamily="34" charset="0"/>
                <a:cs typeface="Times New Roman" panose="02020603050405020304" pitchFamily="18" charset="0"/>
              </a:rPr>
              <a:t>, A. D., </a:t>
            </a:r>
            <a:r>
              <a:rPr lang="de-DE" sz="1200" kern="100" dirty="0" err="1">
                <a:effectLst/>
                <a:ea typeface="Calibri" panose="020F0502020204030204" pitchFamily="34" charset="0"/>
                <a:cs typeface="Times New Roman" panose="02020603050405020304" pitchFamily="18" charset="0"/>
              </a:rPr>
              <a:t>Aneja</a:t>
            </a:r>
            <a:r>
              <a:rPr lang="de-DE" sz="1200" kern="100" dirty="0">
                <a:effectLst/>
                <a:ea typeface="Calibri" panose="020F0502020204030204" pitchFamily="34" charset="0"/>
                <a:cs typeface="Times New Roman" panose="02020603050405020304" pitchFamily="18" charset="0"/>
              </a:rPr>
              <a:t>, J. &amp; </a:t>
            </a:r>
            <a:r>
              <a:rPr lang="de-DE" sz="1200" kern="100" dirty="0" err="1">
                <a:effectLst/>
                <a:ea typeface="Calibri" panose="020F0502020204030204" pitchFamily="34" charset="0"/>
                <a:cs typeface="Times New Roman" panose="02020603050405020304" pitchFamily="18" charset="0"/>
              </a:rPr>
              <a:t>Raghav</a:t>
            </a:r>
            <a:r>
              <a:rPr lang="de-DE" sz="1200" kern="100" dirty="0">
                <a:effectLst/>
                <a:ea typeface="Calibri" panose="020F0502020204030204" pitchFamily="34" charset="0"/>
                <a:cs typeface="Times New Roman" panose="02020603050405020304" pitchFamily="18" charset="0"/>
              </a:rPr>
              <a:t>, P.-R. (2020). </a:t>
            </a:r>
            <a:r>
              <a:rPr lang="de-DE" sz="1200" kern="100" dirty="0" err="1">
                <a:effectLst/>
                <a:ea typeface="Calibri" panose="020F0502020204030204" pitchFamily="34" charset="0"/>
                <a:cs typeface="Times New Roman" panose="02020603050405020304" pitchFamily="18" charset="0"/>
              </a:rPr>
              <a:t>Burden</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of</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internet</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addiction</a:t>
            </a:r>
            <a:r>
              <a:rPr lang="de-DE" sz="1200" kern="100" dirty="0">
                <a:effectLst/>
                <a:ea typeface="Calibri" panose="020F0502020204030204" pitchFamily="34" charset="0"/>
                <a:cs typeface="Times New Roman" panose="02020603050405020304" pitchFamily="18" charset="0"/>
              </a:rPr>
              <a:t>, social </a:t>
            </a:r>
            <a:r>
              <a:rPr lang="de-DE" sz="1200" kern="100" dirty="0" err="1">
                <a:effectLst/>
                <a:ea typeface="Calibri" panose="020F0502020204030204" pitchFamily="34" charset="0"/>
                <a:cs typeface="Times New Roman" panose="02020603050405020304" pitchFamily="18" charset="0"/>
              </a:rPr>
              <a:t>anxiety</a:t>
            </a:r>
            <a:r>
              <a:rPr lang="de-DE" sz="1200" kern="100" dirty="0">
                <a:effectLst/>
                <a:ea typeface="Calibri" panose="020F0502020204030204" pitchFamily="34" charset="0"/>
                <a:cs typeface="Times New Roman" panose="02020603050405020304" pitchFamily="18" charset="0"/>
              </a:rPr>
              <a:t> and social </a:t>
            </a:r>
            <a:r>
              <a:rPr lang="de-DE" sz="1200" kern="100" dirty="0" err="1">
                <a:effectLst/>
                <a:ea typeface="Calibri" panose="020F0502020204030204" pitchFamily="34" charset="0"/>
                <a:cs typeface="Times New Roman" panose="02020603050405020304" pitchFamily="18" charset="0"/>
              </a:rPr>
              <a:t>phobia</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among</a:t>
            </a:r>
            <a:r>
              <a:rPr lang="de-DE" sz="1200" kern="100" dirty="0">
                <a:effectLst/>
                <a:ea typeface="Calibri" panose="020F0502020204030204" pitchFamily="34" charset="0"/>
                <a:cs typeface="Times New Roman" panose="02020603050405020304" pitchFamily="18" charset="0"/>
              </a:rPr>
              <a:t> University </a:t>
            </a:r>
            <a:r>
              <a:rPr lang="de-DE" sz="1200" kern="100" dirty="0" err="1">
                <a:effectLst/>
                <a:ea typeface="Calibri" panose="020F0502020204030204" pitchFamily="34" charset="0"/>
                <a:cs typeface="Times New Roman" panose="02020603050405020304" pitchFamily="18" charset="0"/>
              </a:rPr>
              <a:t>students</a:t>
            </a:r>
            <a:r>
              <a:rPr lang="de-DE" sz="1200" kern="100" dirty="0">
                <a:effectLst/>
                <a:ea typeface="Calibri" panose="020F0502020204030204" pitchFamily="34" charset="0"/>
                <a:cs typeface="Times New Roman" panose="02020603050405020304" pitchFamily="18" charset="0"/>
              </a:rPr>
              <a:t>, India. </a:t>
            </a:r>
            <a:r>
              <a:rPr lang="de-DE" sz="1200" i="1" kern="100" dirty="0">
                <a:effectLst/>
                <a:ea typeface="Calibri" panose="020F0502020204030204" pitchFamily="34" charset="0"/>
                <a:cs typeface="Times New Roman" panose="02020603050405020304" pitchFamily="18" charset="0"/>
              </a:rPr>
              <a:t>Journal </a:t>
            </a:r>
            <a:r>
              <a:rPr lang="de-DE" sz="1200" i="1" kern="100" dirty="0" err="1">
                <a:effectLst/>
                <a:ea typeface="Calibri" panose="020F0502020204030204" pitchFamily="34" charset="0"/>
                <a:cs typeface="Times New Roman" panose="02020603050405020304" pitchFamily="18" charset="0"/>
              </a:rPr>
              <a:t>of</a:t>
            </a:r>
            <a:r>
              <a:rPr lang="de-DE" sz="1200" i="1" kern="100" dirty="0">
                <a:effectLst/>
                <a:ea typeface="Calibri" panose="020F0502020204030204" pitchFamily="34" charset="0"/>
                <a:cs typeface="Times New Roman" panose="02020603050405020304" pitchFamily="18" charset="0"/>
              </a:rPr>
              <a:t> Family Medicine and Primary Care, 9</a:t>
            </a:r>
            <a:r>
              <a:rPr lang="de-DE" sz="1200" kern="100" dirty="0">
                <a:effectLst/>
                <a:ea typeface="Calibri" panose="020F0502020204030204" pitchFamily="34" charset="0"/>
                <a:cs typeface="Times New Roman" panose="02020603050405020304" pitchFamily="18" charset="0"/>
              </a:rPr>
              <a:t>(7), 3607-3612. </a:t>
            </a:r>
            <a:r>
              <a:rPr lang="de-DE" sz="1200" kern="100" dirty="0" err="1">
                <a:effectLst/>
                <a:ea typeface="Calibri" panose="020F0502020204030204" pitchFamily="34" charset="0"/>
                <a:cs typeface="Times New Roman" panose="02020603050405020304" pitchFamily="18" charset="0"/>
              </a:rPr>
              <a:t>doi</a:t>
            </a:r>
            <a:r>
              <a:rPr lang="de-DE" sz="1200" kern="100" dirty="0">
                <a:effectLst/>
                <a:ea typeface="Calibri" panose="020F0502020204030204" pitchFamily="34" charset="0"/>
                <a:cs typeface="Times New Roman" panose="02020603050405020304" pitchFamily="18" charset="0"/>
              </a:rPr>
              <a:t>: 10.4103/jfmpc.jfmpc_360_20</a:t>
            </a:r>
          </a:p>
          <a:p>
            <a:pPr>
              <a:lnSpc>
                <a:spcPct val="106000"/>
              </a:lnSpc>
              <a:spcAft>
                <a:spcPts val="800"/>
              </a:spcAft>
            </a:pPr>
            <a:r>
              <a:rPr lang="en-US" sz="1200" kern="100" dirty="0" err="1">
                <a:solidFill>
                  <a:srgbClr val="000000"/>
                </a:solidFill>
                <a:effectLst/>
                <a:ea typeface="Calibri" panose="020F0502020204030204" pitchFamily="34" charset="0"/>
                <a:cs typeface="Times New Roman" panose="02020603050405020304" pitchFamily="18" charset="0"/>
              </a:rPr>
              <a:t>Khubchandani,J</a:t>
            </a:r>
            <a:r>
              <a:rPr lang="en-US" sz="1200" kern="100" dirty="0">
                <a:solidFill>
                  <a:srgbClr val="000000"/>
                </a:solidFill>
                <a:effectLst/>
                <a:ea typeface="Calibri" panose="020F0502020204030204" pitchFamily="34" charset="0"/>
                <a:cs typeface="Times New Roman" panose="02020603050405020304" pitchFamily="18" charset="0"/>
              </a:rPr>
              <a:t>., Sharma, S. &amp; Price, J. H. (2021). COVID-19 Pandemic and the Burden of Internet Addiction in the United States. </a:t>
            </a:r>
            <a:r>
              <a:rPr lang="en-US" sz="1200" i="1" kern="100" dirty="0">
                <a:solidFill>
                  <a:srgbClr val="000000"/>
                </a:solidFill>
                <a:effectLst/>
                <a:ea typeface="Calibri" panose="020F0502020204030204" pitchFamily="34" charset="0"/>
                <a:cs typeface="Times New Roman" panose="02020603050405020304" pitchFamily="18" charset="0"/>
              </a:rPr>
              <a:t>Psychiatry International, 2</a:t>
            </a:r>
            <a:r>
              <a:rPr lang="en-US" sz="1200" kern="100" dirty="0">
                <a:solidFill>
                  <a:srgbClr val="000000"/>
                </a:solidFill>
                <a:effectLst/>
                <a:ea typeface="Calibri" panose="020F0502020204030204" pitchFamily="34" charset="0"/>
                <a:cs typeface="Times New Roman" panose="02020603050405020304" pitchFamily="18" charset="0"/>
              </a:rPr>
              <a:t>(4)</a:t>
            </a:r>
            <a:r>
              <a:rPr lang="en-US" sz="1200" i="1" kern="100" dirty="0">
                <a:solidFill>
                  <a:srgbClr val="000000"/>
                </a:solidFill>
                <a:effectLst/>
                <a:ea typeface="Calibri" panose="020F0502020204030204" pitchFamily="34" charset="0"/>
                <a:cs typeface="Times New Roman" panose="02020603050405020304" pitchFamily="18" charset="0"/>
              </a:rPr>
              <a:t> ,</a:t>
            </a:r>
            <a:r>
              <a:rPr lang="en-US" sz="1200" kern="100" dirty="0">
                <a:solidFill>
                  <a:srgbClr val="000000"/>
                </a:solidFill>
                <a:effectLst/>
                <a:ea typeface="Calibri" panose="020F0502020204030204" pitchFamily="34" charset="0"/>
                <a:cs typeface="Times New Roman" panose="02020603050405020304" pitchFamily="18" charset="0"/>
              </a:rPr>
              <a:t> 402–409. </a:t>
            </a:r>
            <a:r>
              <a:rPr lang="en-US" sz="1200" kern="100" dirty="0" err="1">
                <a:solidFill>
                  <a:srgbClr val="000000"/>
                </a:solidFill>
                <a:effectLst/>
                <a:ea typeface="Calibri" panose="020F0502020204030204" pitchFamily="34" charset="0"/>
                <a:cs typeface="Times New Roman" panose="02020603050405020304" pitchFamily="18" charset="0"/>
              </a:rPr>
              <a:t>doi</a:t>
            </a:r>
            <a:r>
              <a:rPr lang="en-US" sz="1200" kern="100" dirty="0">
                <a:solidFill>
                  <a:srgbClr val="000000"/>
                </a:solidFill>
                <a:effectLst/>
                <a:ea typeface="Calibri" panose="020F0502020204030204" pitchFamily="34" charset="0"/>
                <a:cs typeface="Times New Roman" panose="02020603050405020304" pitchFamily="18" charset="0"/>
              </a:rPr>
              <a:t>: 10.3390/psychiatryint2040031</a:t>
            </a:r>
            <a:endParaRPr lang="de-DE" sz="1200" kern="100" dirty="0">
              <a:effectLst/>
              <a:ea typeface="Calibri" panose="020F0502020204030204" pitchFamily="34" charset="0"/>
              <a:cs typeface="Times New Roman" panose="02020603050405020304" pitchFamily="18" charset="0"/>
            </a:endParaRPr>
          </a:p>
          <a:p>
            <a:pPr algn="just">
              <a:lnSpc>
                <a:spcPct val="106000"/>
              </a:lnSpc>
              <a:spcAft>
                <a:spcPts val="800"/>
              </a:spcAft>
            </a:pPr>
            <a:r>
              <a:rPr lang="en-US" sz="1200" kern="100" dirty="0">
                <a:solidFill>
                  <a:srgbClr val="000000"/>
                </a:solidFill>
                <a:effectLst/>
                <a:ea typeface="Calibri" panose="020F0502020204030204" pitchFamily="34" charset="0"/>
                <a:cs typeface="Times New Roman" panose="02020603050405020304" pitchFamily="18" charset="0"/>
              </a:rPr>
              <a:t>Lin, Y. J., Yen, J.-Y., Lin, P.-C., Liao, H.-Y. &amp; Ko, A.H. (2023). Circadian typologies and insomnia in individuals with internet gaming disorder comorbid with attention deficit/hyperactivity disorder. </a:t>
            </a:r>
            <a:r>
              <a:rPr lang="en-US" sz="1200" i="1" kern="100" dirty="0">
                <a:solidFill>
                  <a:srgbClr val="000000"/>
                </a:solidFill>
                <a:effectLst/>
                <a:ea typeface="Calibri" panose="020F0502020204030204" pitchFamily="34" charset="0"/>
                <a:cs typeface="Times New Roman" panose="02020603050405020304" pitchFamily="18" charset="0"/>
              </a:rPr>
              <a:t>Scientific Reports, 13,</a:t>
            </a:r>
            <a:r>
              <a:rPr lang="en-US" sz="1200" kern="100" dirty="0">
                <a:solidFill>
                  <a:srgbClr val="000000"/>
                </a:solidFill>
                <a:effectLst/>
                <a:ea typeface="Calibri" panose="020F0502020204030204" pitchFamily="34" charset="0"/>
                <a:cs typeface="Times New Roman" panose="02020603050405020304" pitchFamily="18" charset="0"/>
              </a:rPr>
              <a:t> 12764, </a:t>
            </a:r>
            <a:r>
              <a:rPr lang="de-DE" sz="1200" strike="noStrike" kern="100" dirty="0" err="1">
                <a:solidFill>
                  <a:schemeClr val="tx1"/>
                </a:solidFill>
                <a:effectLst/>
                <a:ea typeface="Calibri" panose="020F0502020204030204" pitchFamily="34" charset="0"/>
                <a:cs typeface="Times New Roman" panose="02020603050405020304" pitchFamily="18" charset="0"/>
              </a:rPr>
              <a:t>doi</a:t>
            </a:r>
            <a:r>
              <a:rPr lang="de-DE" sz="1200" strike="noStrike" kern="100" dirty="0">
                <a:solidFill>
                  <a:schemeClr val="tx1"/>
                </a:solidFill>
                <a:effectLst/>
                <a:ea typeface="Calibri" panose="020F0502020204030204" pitchFamily="34" charset="0"/>
                <a:cs typeface="Times New Roman" panose="02020603050405020304" pitchFamily="18" charset="0"/>
              </a:rPr>
              <a:t>: 10.1038/s41598-023-39462-2</a:t>
            </a:r>
            <a:endParaRPr lang="de-DE" sz="1200" kern="100" dirty="0">
              <a:solidFill>
                <a:schemeClr val="tx1"/>
              </a:solidFill>
              <a:effectLst/>
              <a:ea typeface="Calibri" panose="020F0502020204030204" pitchFamily="34" charset="0"/>
              <a:cs typeface="Times New Roman" panose="02020603050405020304" pitchFamily="18" charset="0"/>
            </a:endParaRPr>
          </a:p>
          <a:p>
            <a:pPr algn="just">
              <a:lnSpc>
                <a:spcPct val="106000"/>
              </a:lnSpc>
              <a:spcAft>
                <a:spcPts val="800"/>
              </a:spcAft>
            </a:pPr>
            <a:r>
              <a:rPr lang="de-DE" sz="1200" kern="100" dirty="0">
                <a:solidFill>
                  <a:srgbClr val="000000"/>
                </a:solidFill>
                <a:effectLst/>
                <a:ea typeface="Calibri" panose="020F0502020204030204" pitchFamily="34" charset="0"/>
                <a:cs typeface="Times New Roman" panose="02020603050405020304" pitchFamily="18" charset="0"/>
              </a:rPr>
              <a:t>Lindenberg, K. &amp; Sonnenschein, A. (2024). Verhaltenssüchte als neue ICD-11-Diagnosen. </a:t>
            </a:r>
            <a:r>
              <a:rPr lang="en-US" sz="1200" i="1" kern="100" dirty="0" err="1">
                <a:solidFill>
                  <a:srgbClr val="000000"/>
                </a:solidFill>
                <a:effectLst/>
                <a:ea typeface="Calibri" panose="020F0502020204030204" pitchFamily="34" charset="0"/>
                <a:cs typeface="Times New Roman" panose="02020603050405020304" pitchFamily="18" charset="0"/>
              </a:rPr>
              <a:t>Psychotherapie</a:t>
            </a:r>
            <a:r>
              <a:rPr lang="en-US" sz="1200" i="1" kern="100" dirty="0">
                <a:solidFill>
                  <a:srgbClr val="000000"/>
                </a:solidFill>
                <a:effectLst/>
                <a:ea typeface="Calibri" panose="020F0502020204030204" pitchFamily="34" charset="0"/>
                <a:cs typeface="Times New Roman" panose="02020603050405020304" pitchFamily="18" charset="0"/>
              </a:rPr>
              <a:t> 69,</a:t>
            </a:r>
            <a:r>
              <a:rPr lang="en-US" sz="1200" kern="100" dirty="0">
                <a:solidFill>
                  <a:srgbClr val="000000"/>
                </a:solidFill>
                <a:effectLst/>
                <a:ea typeface="Calibri" panose="020F0502020204030204" pitchFamily="34" charset="0"/>
                <a:cs typeface="Times New Roman" panose="02020603050405020304" pitchFamily="18" charset="0"/>
              </a:rPr>
              <a:t> 158–164. </a:t>
            </a:r>
            <a:r>
              <a:rPr lang="en-US" sz="1200" kern="100" dirty="0" err="1">
                <a:solidFill>
                  <a:srgbClr val="000000"/>
                </a:solidFill>
                <a:effectLst/>
                <a:ea typeface="Calibri" panose="020F0502020204030204" pitchFamily="34" charset="0"/>
                <a:cs typeface="Times New Roman" panose="02020603050405020304" pitchFamily="18" charset="0"/>
              </a:rPr>
              <a:t>doi</a:t>
            </a:r>
            <a:r>
              <a:rPr lang="en-US" sz="1200" kern="100" dirty="0">
                <a:solidFill>
                  <a:srgbClr val="000000"/>
                </a:solidFill>
                <a:effectLst/>
                <a:ea typeface="Calibri" panose="020F0502020204030204" pitchFamily="34" charset="0"/>
                <a:cs typeface="Times New Roman" panose="02020603050405020304" pitchFamily="18" charset="0"/>
              </a:rPr>
              <a:t>: 10.1007/s00278-024-00716-7</a:t>
            </a:r>
            <a:endParaRPr lang="de-DE" sz="1200" kern="100" dirty="0">
              <a:effectLst/>
              <a:ea typeface="Calibri" panose="020F0502020204030204" pitchFamily="34" charset="0"/>
              <a:cs typeface="Times New Roman" panose="02020603050405020304" pitchFamily="18" charset="0"/>
            </a:endParaRPr>
          </a:p>
          <a:p>
            <a:pPr algn="just">
              <a:lnSpc>
                <a:spcPct val="106000"/>
              </a:lnSpc>
              <a:spcAft>
                <a:spcPts val="800"/>
              </a:spcAft>
            </a:pPr>
            <a:r>
              <a:rPr lang="de-DE" sz="1200" kern="100" dirty="0" err="1">
                <a:solidFill>
                  <a:srgbClr val="000000"/>
                </a:solidFill>
                <a:effectLst/>
                <a:ea typeface="Calibri" panose="020F0502020204030204" pitchFamily="34" charset="0"/>
                <a:cs typeface="Times New Roman" panose="02020603050405020304" pitchFamily="18" charset="0"/>
              </a:rPr>
              <a:t>Meerkerk</a:t>
            </a:r>
            <a:r>
              <a:rPr lang="de-DE" sz="1200" kern="100" dirty="0">
                <a:solidFill>
                  <a:srgbClr val="000000"/>
                </a:solidFill>
                <a:effectLst/>
                <a:ea typeface="Calibri" panose="020F0502020204030204" pitchFamily="34" charset="0"/>
                <a:cs typeface="Times New Roman" panose="02020603050405020304" pitchFamily="18" charset="0"/>
              </a:rPr>
              <a:t>, G. J., Van Den </a:t>
            </a:r>
            <a:r>
              <a:rPr lang="de-DE" sz="1200" kern="100" dirty="0" err="1">
                <a:solidFill>
                  <a:srgbClr val="000000"/>
                </a:solidFill>
                <a:effectLst/>
                <a:ea typeface="Calibri" panose="020F0502020204030204" pitchFamily="34" charset="0"/>
                <a:cs typeface="Times New Roman" panose="02020603050405020304" pitchFamily="18" charset="0"/>
              </a:rPr>
              <a:t>Eijnden</a:t>
            </a:r>
            <a:r>
              <a:rPr lang="de-DE" sz="1200" kern="100" dirty="0">
                <a:solidFill>
                  <a:srgbClr val="000000"/>
                </a:solidFill>
                <a:effectLst/>
                <a:ea typeface="Calibri" panose="020F0502020204030204" pitchFamily="34" charset="0"/>
                <a:cs typeface="Times New Roman" panose="02020603050405020304" pitchFamily="18" charset="0"/>
              </a:rPr>
              <a:t>, R. J., </a:t>
            </a:r>
            <a:r>
              <a:rPr lang="de-DE" sz="1200" kern="100" dirty="0" err="1">
                <a:solidFill>
                  <a:srgbClr val="000000"/>
                </a:solidFill>
                <a:effectLst/>
                <a:ea typeface="Calibri" panose="020F0502020204030204" pitchFamily="34" charset="0"/>
                <a:cs typeface="Times New Roman" panose="02020603050405020304" pitchFamily="18" charset="0"/>
              </a:rPr>
              <a:t>Vermulst</a:t>
            </a:r>
            <a:r>
              <a:rPr lang="de-DE" sz="1200" kern="100" dirty="0">
                <a:solidFill>
                  <a:srgbClr val="000000"/>
                </a:solidFill>
                <a:effectLst/>
                <a:ea typeface="Calibri" panose="020F0502020204030204" pitchFamily="34" charset="0"/>
                <a:cs typeface="Times New Roman" panose="02020603050405020304" pitchFamily="18" charset="0"/>
              </a:rPr>
              <a:t>, A. A. &amp; </a:t>
            </a:r>
            <a:r>
              <a:rPr lang="de-DE" sz="1200" kern="100" dirty="0" err="1">
                <a:solidFill>
                  <a:srgbClr val="000000"/>
                </a:solidFill>
                <a:effectLst/>
                <a:ea typeface="Calibri" panose="020F0502020204030204" pitchFamily="34" charset="0"/>
                <a:cs typeface="Times New Roman" panose="02020603050405020304" pitchFamily="18" charset="0"/>
              </a:rPr>
              <a:t>Garretsen</a:t>
            </a:r>
            <a:r>
              <a:rPr lang="de-DE" sz="1200" kern="100" dirty="0">
                <a:solidFill>
                  <a:srgbClr val="000000"/>
                </a:solidFill>
                <a:effectLst/>
                <a:ea typeface="Calibri" panose="020F0502020204030204" pitchFamily="34" charset="0"/>
                <a:cs typeface="Times New Roman" panose="02020603050405020304" pitchFamily="18" charset="0"/>
              </a:rPr>
              <a:t>, H.F. (2009). The </a:t>
            </a:r>
            <a:r>
              <a:rPr lang="de-DE" sz="1200" kern="100" dirty="0" err="1">
                <a:solidFill>
                  <a:srgbClr val="000000"/>
                </a:solidFill>
                <a:effectLst/>
                <a:ea typeface="Calibri" panose="020F0502020204030204" pitchFamily="34" charset="0"/>
                <a:cs typeface="Times New Roman" panose="02020603050405020304" pitchFamily="18" charset="0"/>
              </a:rPr>
              <a:t>Compulsive</a:t>
            </a:r>
            <a:r>
              <a:rPr lang="de-DE" sz="1200" kern="100" dirty="0">
                <a:solidFill>
                  <a:srgbClr val="000000"/>
                </a:solidFill>
                <a:effectLst/>
                <a:ea typeface="Calibri" panose="020F0502020204030204" pitchFamily="34" charset="0"/>
                <a:cs typeface="Times New Roman" panose="02020603050405020304" pitchFamily="18" charset="0"/>
              </a:rPr>
              <a:t> Internet Use </a:t>
            </a:r>
            <a:r>
              <a:rPr lang="de-DE" sz="1200" kern="100" dirty="0" err="1">
                <a:solidFill>
                  <a:srgbClr val="000000"/>
                </a:solidFill>
                <a:effectLst/>
                <a:ea typeface="Calibri" panose="020F0502020204030204" pitchFamily="34" charset="0"/>
                <a:cs typeface="Times New Roman" panose="02020603050405020304" pitchFamily="18" charset="0"/>
              </a:rPr>
              <a:t>Scale</a:t>
            </a:r>
            <a:r>
              <a:rPr lang="de-DE" sz="1200" kern="100" dirty="0">
                <a:solidFill>
                  <a:srgbClr val="000000"/>
                </a:solidFill>
                <a:effectLst/>
                <a:ea typeface="Calibri" panose="020F0502020204030204" pitchFamily="34" charset="0"/>
                <a:cs typeface="Times New Roman" panose="02020603050405020304" pitchFamily="18" charset="0"/>
              </a:rPr>
              <a:t> (CIUS): </a:t>
            </a:r>
            <a:r>
              <a:rPr lang="de-DE" sz="1200" kern="100" dirty="0" err="1">
                <a:solidFill>
                  <a:srgbClr val="000000"/>
                </a:solidFill>
                <a:effectLst/>
                <a:ea typeface="Calibri" panose="020F0502020204030204" pitchFamily="34" charset="0"/>
                <a:cs typeface="Times New Roman" panose="02020603050405020304" pitchFamily="18" charset="0"/>
              </a:rPr>
              <a:t>some</a:t>
            </a:r>
            <a:r>
              <a:rPr lang="de-DE" sz="1200" kern="100" dirty="0">
                <a:solidFill>
                  <a:srgbClr val="000000"/>
                </a:solidFill>
                <a:effectLst/>
                <a:ea typeface="Calibri" panose="020F0502020204030204" pitchFamily="34" charset="0"/>
                <a:cs typeface="Times New Roman" panose="02020603050405020304" pitchFamily="18" charset="0"/>
              </a:rPr>
              <a:t> </a:t>
            </a:r>
            <a:r>
              <a:rPr lang="de-DE" sz="1200" kern="100" dirty="0" err="1">
                <a:solidFill>
                  <a:srgbClr val="000000"/>
                </a:solidFill>
                <a:effectLst/>
                <a:ea typeface="Calibri" panose="020F0502020204030204" pitchFamily="34" charset="0"/>
                <a:cs typeface="Times New Roman" panose="02020603050405020304" pitchFamily="18" charset="0"/>
              </a:rPr>
              <a:t>psychometric</a:t>
            </a:r>
            <a:r>
              <a:rPr lang="de-DE" sz="1200" kern="100" dirty="0">
                <a:solidFill>
                  <a:srgbClr val="000000"/>
                </a:solidFill>
                <a:effectLst/>
                <a:ea typeface="Calibri" panose="020F0502020204030204" pitchFamily="34" charset="0"/>
                <a:cs typeface="Times New Roman" panose="02020603050405020304" pitchFamily="18" charset="0"/>
              </a:rPr>
              <a:t> </a:t>
            </a:r>
            <a:r>
              <a:rPr lang="de-DE" sz="1200" kern="100" dirty="0" err="1">
                <a:solidFill>
                  <a:srgbClr val="000000"/>
                </a:solidFill>
                <a:effectLst/>
                <a:ea typeface="Calibri" panose="020F0502020204030204" pitchFamily="34" charset="0"/>
                <a:cs typeface="Times New Roman" panose="02020603050405020304" pitchFamily="18" charset="0"/>
              </a:rPr>
              <a:t>properties</a:t>
            </a:r>
            <a:r>
              <a:rPr lang="de-DE" sz="1200" kern="100" dirty="0">
                <a:solidFill>
                  <a:srgbClr val="000000"/>
                </a:solidFill>
                <a:effectLst/>
                <a:ea typeface="Calibri" panose="020F0502020204030204" pitchFamily="34" charset="0"/>
                <a:cs typeface="Times New Roman" panose="02020603050405020304" pitchFamily="18" charset="0"/>
              </a:rPr>
              <a:t>. </a:t>
            </a:r>
            <a:r>
              <a:rPr lang="de-DE" sz="1200" i="1" kern="100" dirty="0" err="1">
                <a:solidFill>
                  <a:srgbClr val="000000"/>
                </a:solidFill>
                <a:effectLst/>
                <a:ea typeface="Calibri" panose="020F0502020204030204" pitchFamily="34" charset="0"/>
                <a:cs typeface="Times New Roman" panose="02020603050405020304" pitchFamily="18" charset="0"/>
              </a:rPr>
              <a:t>Cyberpsycholigal</a:t>
            </a:r>
            <a:r>
              <a:rPr lang="de-DE" sz="1200" i="1" kern="100" dirty="0">
                <a:solidFill>
                  <a:srgbClr val="000000"/>
                </a:solidFill>
                <a:effectLst/>
                <a:ea typeface="Calibri" panose="020F0502020204030204" pitchFamily="34" charset="0"/>
                <a:cs typeface="Times New Roman" panose="02020603050405020304" pitchFamily="18" charset="0"/>
              </a:rPr>
              <a:t> </a:t>
            </a:r>
            <a:r>
              <a:rPr lang="de-DE" sz="1200" i="1" kern="100" dirty="0" err="1">
                <a:solidFill>
                  <a:srgbClr val="000000"/>
                </a:solidFill>
                <a:effectLst/>
                <a:ea typeface="Calibri" panose="020F0502020204030204" pitchFamily="34" charset="0"/>
                <a:cs typeface="Times New Roman" panose="02020603050405020304" pitchFamily="18" charset="0"/>
              </a:rPr>
              <a:t>Behavior</a:t>
            </a:r>
            <a:r>
              <a:rPr lang="de-DE" sz="1200" i="1" kern="100" dirty="0">
                <a:solidFill>
                  <a:srgbClr val="000000"/>
                </a:solidFill>
                <a:effectLst/>
                <a:ea typeface="Calibri" panose="020F0502020204030204" pitchFamily="34" charset="0"/>
                <a:cs typeface="Times New Roman" panose="02020603050405020304" pitchFamily="18" charset="0"/>
              </a:rPr>
              <a:t>, 12</a:t>
            </a:r>
            <a:r>
              <a:rPr lang="de-DE" sz="1200" kern="100" dirty="0">
                <a:solidFill>
                  <a:srgbClr val="000000"/>
                </a:solidFill>
                <a:effectLst/>
                <a:ea typeface="Calibri" panose="020F0502020204030204" pitchFamily="34" charset="0"/>
                <a:cs typeface="Times New Roman" panose="02020603050405020304" pitchFamily="18" charset="0"/>
              </a:rPr>
              <a:t>(1), 1-6. </a:t>
            </a:r>
            <a:r>
              <a:rPr lang="de-DE" sz="1200" kern="100" dirty="0" err="1">
                <a:solidFill>
                  <a:srgbClr val="000000"/>
                </a:solidFill>
                <a:effectLst/>
                <a:ea typeface="Calibri" panose="020F0502020204030204" pitchFamily="34" charset="0"/>
                <a:cs typeface="Times New Roman" panose="02020603050405020304" pitchFamily="18" charset="0"/>
              </a:rPr>
              <a:t>doi</a:t>
            </a:r>
            <a:r>
              <a:rPr lang="de-DE" sz="1200" kern="100" dirty="0">
                <a:solidFill>
                  <a:srgbClr val="000000"/>
                </a:solidFill>
                <a:effectLst/>
                <a:ea typeface="Calibri" panose="020F0502020204030204" pitchFamily="34" charset="0"/>
                <a:cs typeface="Times New Roman" panose="02020603050405020304" pitchFamily="18" charset="0"/>
              </a:rPr>
              <a:t>: 10.1089/cpb.2008.0181</a:t>
            </a:r>
            <a:endParaRPr lang="de-DE" sz="1200" kern="100" dirty="0">
              <a:effectLst/>
              <a:ea typeface="Calibri" panose="020F0502020204030204" pitchFamily="34" charset="0"/>
              <a:cs typeface="Times New Roman" panose="02020603050405020304" pitchFamily="18" charset="0"/>
            </a:endParaRPr>
          </a:p>
          <a:p>
            <a:pPr algn="just">
              <a:lnSpc>
                <a:spcPct val="106000"/>
              </a:lnSpc>
              <a:spcAft>
                <a:spcPts val="800"/>
              </a:spcAft>
            </a:pPr>
            <a:r>
              <a:rPr lang="de-DE" sz="1200" kern="100" dirty="0">
                <a:solidFill>
                  <a:srgbClr val="000000"/>
                </a:solidFill>
                <a:effectLst/>
                <a:ea typeface="Calibri" panose="020F0502020204030204" pitchFamily="34" charset="0"/>
                <a:cs typeface="Times New Roman" panose="02020603050405020304" pitchFamily="18" charset="0"/>
              </a:rPr>
              <a:t>Moll, B. &amp; Thomasius, R. (2019): </a:t>
            </a:r>
            <a:r>
              <a:rPr lang="de-DE" sz="1200" i="1" kern="100" dirty="0">
                <a:solidFill>
                  <a:srgbClr val="000000"/>
                </a:solidFill>
                <a:effectLst/>
                <a:ea typeface="Calibri" panose="020F0502020204030204" pitchFamily="34" charset="0"/>
                <a:cs typeface="Times New Roman" panose="02020603050405020304" pitchFamily="18" charset="0"/>
              </a:rPr>
              <a:t>Kognitiv-verhaltenstherapeutisches Gruppenprogramm für Jugendliche mit abhängigem Computer- oder Internetgebrauch.</a:t>
            </a:r>
            <a:r>
              <a:rPr lang="de-DE" sz="1200" kern="100" dirty="0">
                <a:solidFill>
                  <a:srgbClr val="000000"/>
                </a:solidFill>
                <a:effectLst/>
                <a:ea typeface="Calibri" panose="020F0502020204030204" pitchFamily="34" charset="0"/>
                <a:cs typeface="Times New Roman" panose="02020603050405020304" pitchFamily="18" charset="0"/>
              </a:rPr>
              <a:t> Göttingen: Hogrefe.</a:t>
            </a:r>
            <a:endParaRPr lang="de-DE" sz="1200" kern="100" dirty="0">
              <a:effectLst/>
              <a:ea typeface="Calibri" panose="020F0502020204030204" pitchFamily="34" charset="0"/>
              <a:cs typeface="Times New Roman" panose="02020603050405020304" pitchFamily="18" charset="0"/>
            </a:endParaRPr>
          </a:p>
          <a:p>
            <a:pPr algn="just">
              <a:lnSpc>
                <a:spcPct val="106000"/>
              </a:lnSpc>
              <a:spcAft>
                <a:spcPts val="800"/>
              </a:spcAft>
            </a:pPr>
            <a:r>
              <a:rPr lang="de-DE" sz="1200" kern="100" dirty="0">
                <a:solidFill>
                  <a:srgbClr val="000000"/>
                </a:solidFill>
                <a:effectLst/>
                <a:ea typeface="Calibri" panose="020F0502020204030204" pitchFamily="34" charset="0"/>
                <a:cs typeface="Times New Roman" panose="02020603050405020304" pitchFamily="18" charset="0"/>
              </a:rPr>
              <a:t>Müller, A., Wölfling, K. &amp; Müller, K. (2018). </a:t>
            </a:r>
            <a:r>
              <a:rPr lang="de-DE" sz="1200" i="1" kern="100" dirty="0">
                <a:solidFill>
                  <a:srgbClr val="000000"/>
                </a:solidFill>
                <a:effectLst/>
                <a:ea typeface="Calibri" panose="020F0502020204030204" pitchFamily="34" charset="0"/>
                <a:cs typeface="Times New Roman" panose="02020603050405020304" pitchFamily="18" charset="0"/>
              </a:rPr>
              <a:t>Verhaltenssüchte – Pathologisches Kaufen, Spielsucht und Internetsucht. </a:t>
            </a:r>
            <a:r>
              <a:rPr lang="de-DE" sz="1200" kern="100" dirty="0">
                <a:solidFill>
                  <a:srgbClr val="000000"/>
                </a:solidFill>
                <a:effectLst/>
                <a:ea typeface="Calibri" panose="020F0502020204030204" pitchFamily="34" charset="0"/>
                <a:cs typeface="Times New Roman" panose="02020603050405020304" pitchFamily="18" charset="0"/>
              </a:rPr>
              <a:t>Göttingen: Hogrefe.</a:t>
            </a:r>
            <a:endParaRPr lang="de-DE" sz="1200" kern="100" dirty="0">
              <a:effectLst/>
              <a:ea typeface="Calibri" panose="020F0502020204030204" pitchFamily="34" charset="0"/>
              <a:cs typeface="Times New Roman" panose="02020603050405020304" pitchFamily="18" charset="0"/>
            </a:endParaRPr>
          </a:p>
          <a:p>
            <a:pPr algn="just">
              <a:lnSpc>
                <a:spcPct val="106000"/>
              </a:lnSpc>
              <a:spcAft>
                <a:spcPts val="800"/>
              </a:spcAft>
            </a:pPr>
            <a:r>
              <a:rPr lang="de-DE" sz="1200" kern="100" dirty="0">
                <a:solidFill>
                  <a:srgbClr val="000000"/>
                </a:solidFill>
                <a:effectLst/>
                <a:ea typeface="Calibri" panose="020F0502020204030204" pitchFamily="34" charset="0"/>
                <a:cs typeface="Times New Roman" panose="02020603050405020304" pitchFamily="18" charset="0"/>
              </a:rPr>
              <a:t>Müller, K., </a:t>
            </a:r>
            <a:r>
              <a:rPr lang="de-DE" sz="1200" kern="100" dirty="0" err="1">
                <a:solidFill>
                  <a:srgbClr val="000000"/>
                </a:solidFill>
                <a:effectLst/>
                <a:ea typeface="Calibri" panose="020F0502020204030204" pitchFamily="34" charset="0"/>
                <a:cs typeface="Times New Roman" panose="02020603050405020304" pitchFamily="18" charset="0"/>
              </a:rPr>
              <a:t>Glaesmer</a:t>
            </a:r>
            <a:r>
              <a:rPr lang="de-DE" sz="1200" kern="100" dirty="0">
                <a:solidFill>
                  <a:srgbClr val="000000"/>
                </a:solidFill>
                <a:effectLst/>
                <a:ea typeface="Calibri" panose="020F0502020204030204" pitchFamily="34" charset="0"/>
                <a:cs typeface="Times New Roman" panose="02020603050405020304" pitchFamily="18" charset="0"/>
              </a:rPr>
              <a:t>, H., Brähler, E., Wölfling, K. &amp; Beutel, M. </a:t>
            </a:r>
            <a:r>
              <a:rPr lang="en-US" sz="1200" kern="100" dirty="0">
                <a:solidFill>
                  <a:srgbClr val="000000"/>
                </a:solidFill>
                <a:effectLst/>
                <a:ea typeface="Calibri" panose="020F0502020204030204" pitchFamily="34" charset="0"/>
                <a:cs typeface="Times New Roman" panose="02020603050405020304" pitchFamily="18" charset="0"/>
              </a:rPr>
              <a:t>(2013). Prevalence of internet addiction in the general population: Results from a German population-based survey. </a:t>
            </a:r>
            <a:r>
              <a:rPr lang="en-US" sz="1200" i="1" kern="100" dirty="0" err="1">
                <a:solidFill>
                  <a:srgbClr val="000000"/>
                </a:solidFill>
                <a:effectLst/>
                <a:ea typeface="Calibri" panose="020F0502020204030204" pitchFamily="34" charset="0"/>
                <a:cs typeface="Times New Roman" panose="02020603050405020304" pitchFamily="18" charset="0"/>
              </a:rPr>
              <a:t>Behaviour</a:t>
            </a:r>
            <a:r>
              <a:rPr lang="en-US" sz="1200" i="1" kern="100" dirty="0">
                <a:solidFill>
                  <a:srgbClr val="000000"/>
                </a:solidFill>
                <a:effectLst/>
                <a:ea typeface="Calibri" panose="020F0502020204030204" pitchFamily="34" charset="0"/>
                <a:cs typeface="Times New Roman" panose="02020603050405020304" pitchFamily="18" charset="0"/>
              </a:rPr>
              <a:t> and Information Technology, 33,</a:t>
            </a:r>
            <a:r>
              <a:rPr lang="en-US" sz="1200" kern="100" dirty="0">
                <a:solidFill>
                  <a:srgbClr val="000000"/>
                </a:solidFill>
                <a:effectLst/>
                <a:ea typeface="Calibri" panose="020F0502020204030204" pitchFamily="34" charset="0"/>
                <a:cs typeface="Times New Roman" panose="02020603050405020304" pitchFamily="18" charset="0"/>
              </a:rPr>
              <a:t> 757-766. </a:t>
            </a:r>
            <a:r>
              <a:rPr lang="en-US" sz="1200" kern="100" dirty="0" err="1">
                <a:solidFill>
                  <a:srgbClr val="000000"/>
                </a:solidFill>
                <a:effectLst/>
                <a:ea typeface="Calibri" panose="020F0502020204030204" pitchFamily="34" charset="0"/>
                <a:cs typeface="Times New Roman" panose="02020603050405020304" pitchFamily="18" charset="0"/>
              </a:rPr>
              <a:t>doi</a:t>
            </a:r>
            <a:r>
              <a:rPr lang="en-US" sz="1200" kern="100" dirty="0">
                <a:solidFill>
                  <a:srgbClr val="000000"/>
                </a:solidFill>
                <a:effectLst/>
                <a:ea typeface="Calibri" panose="020F0502020204030204" pitchFamily="34" charset="0"/>
                <a:cs typeface="Times New Roman" panose="02020603050405020304" pitchFamily="18" charset="0"/>
              </a:rPr>
              <a:t>: 10.1080/0144929X.2013.810778</a:t>
            </a:r>
            <a:endParaRPr lang="de-DE" sz="1200" kern="100" dirty="0">
              <a:effectLst/>
              <a:ea typeface="Calibri" panose="020F0502020204030204" pitchFamily="34" charset="0"/>
              <a:cs typeface="Times New Roman" panose="02020603050405020304" pitchFamily="18" charset="0"/>
            </a:endParaRPr>
          </a:p>
          <a:p>
            <a:endParaRPr lang="de-DE" sz="1600" dirty="0"/>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41</a:t>
            </a:fld>
            <a:endParaRPr lang="de-DE" spc="120" dirty="0"/>
          </a:p>
        </p:txBody>
      </p:sp>
    </p:spTree>
    <p:extLst>
      <p:ext uri="{BB962C8B-B14F-4D97-AF65-F5344CB8AC3E}">
        <p14:creationId xmlns:p14="http://schemas.microsoft.com/office/powerpoint/2010/main" val="2096012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914399" y="469783"/>
            <a:ext cx="10377599" cy="5670958"/>
          </a:xfrm>
        </p:spPr>
        <p:txBody>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de-DE" sz="1200" b="0" i="0" u="none" strike="noStrike" kern="1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Müller, K. &amp; </a:t>
            </a:r>
            <a:r>
              <a:rPr kumimoji="0" lang="de-DE" sz="1200" b="0" i="0" u="none" strike="noStrike" kern="100" cap="none" spc="0" normalizeH="0" baseline="0" noProof="0" dirty="0" err="1">
                <a:ln>
                  <a:noFill/>
                </a:ln>
                <a:solidFill>
                  <a:srgbClr val="000000"/>
                </a:solidFill>
                <a:effectLst/>
                <a:uLnTx/>
                <a:uFillTx/>
                <a:ea typeface="Calibri" panose="020F0502020204030204" pitchFamily="34" charset="0"/>
                <a:cs typeface="Times New Roman" panose="02020603050405020304" pitchFamily="18" charset="0"/>
              </a:rPr>
              <a:t>Wölfling</a:t>
            </a:r>
            <a:r>
              <a:rPr kumimoji="0" lang="de-DE" sz="1200" b="0" i="0" u="none" strike="noStrike" kern="1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 K. (2017). AICA-SKI:IBS. Strukturiertes klinisches Interview zu Internetbezogenen </a:t>
            </a:r>
            <a:r>
              <a:rPr kumimoji="0" lang="de-DE" sz="1200" b="0" i="0" u="none" strike="noStrike" kern="100" cap="none" spc="0" normalizeH="0" baseline="0" noProof="0" dirty="0" err="1">
                <a:ln>
                  <a:noFill/>
                </a:ln>
                <a:solidFill>
                  <a:srgbClr val="000000"/>
                </a:solidFill>
                <a:effectLst/>
                <a:uLnTx/>
                <a:uFillTx/>
                <a:ea typeface="Calibri" panose="020F0502020204030204" pitchFamily="34" charset="0"/>
                <a:cs typeface="Times New Roman" panose="02020603050405020304" pitchFamily="18" charset="0"/>
              </a:rPr>
              <a:t>Störungen</a:t>
            </a:r>
            <a:r>
              <a:rPr kumimoji="0" lang="de-DE" sz="1200" b="0" i="0" u="none" strike="noStrike" kern="1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 (1. Aufl.), Ambulanz für Spielsucht an der Klinik und Poliklinik für Psychosomatische Medizin und Psychotherapie, </a:t>
            </a:r>
            <a:r>
              <a:rPr kumimoji="0" lang="de-DE" sz="1200" b="0" i="0" u="none" strike="noStrike" kern="100" cap="none" spc="0" normalizeH="0" baseline="0" noProof="0" dirty="0" err="1">
                <a:ln>
                  <a:noFill/>
                </a:ln>
                <a:solidFill>
                  <a:srgbClr val="000000"/>
                </a:solidFill>
                <a:effectLst/>
                <a:uLnTx/>
                <a:uFillTx/>
                <a:ea typeface="Calibri" panose="020F0502020204030204" pitchFamily="34" charset="0"/>
                <a:cs typeface="Times New Roman" panose="02020603050405020304" pitchFamily="18" charset="0"/>
              </a:rPr>
              <a:t>Universitätsmedizin</a:t>
            </a:r>
            <a:r>
              <a:rPr kumimoji="0" lang="de-DE" sz="1200" b="0" i="0" u="none" strike="noStrike" kern="1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 Mainz.</a:t>
            </a:r>
          </a:p>
          <a:p>
            <a:pPr algn="just">
              <a:lnSpc>
                <a:spcPct val="106000"/>
              </a:lnSpc>
              <a:spcAft>
                <a:spcPts val="800"/>
              </a:spcAft>
            </a:pPr>
            <a:r>
              <a:rPr lang="en-US" sz="1200" kern="100" dirty="0">
                <a:solidFill>
                  <a:srgbClr val="000000"/>
                </a:solidFill>
                <a:effectLst/>
                <a:ea typeface="Calibri" panose="020F0502020204030204" pitchFamily="34" charset="0"/>
                <a:cs typeface="Times New Roman" panose="02020603050405020304" pitchFamily="18" charset="0"/>
              </a:rPr>
              <a:t>Müller, S., </a:t>
            </a:r>
            <a:r>
              <a:rPr lang="en-US" sz="1200" kern="100" dirty="0" err="1">
                <a:solidFill>
                  <a:srgbClr val="000000"/>
                </a:solidFill>
                <a:effectLst/>
                <a:ea typeface="Calibri" panose="020F0502020204030204" pitchFamily="34" charset="0"/>
                <a:cs typeface="Times New Roman" panose="02020603050405020304" pitchFamily="18" charset="0"/>
              </a:rPr>
              <a:t>Wegmann</a:t>
            </a:r>
            <a:r>
              <a:rPr lang="en-US" sz="1200" kern="100" dirty="0">
                <a:solidFill>
                  <a:srgbClr val="000000"/>
                </a:solidFill>
                <a:effectLst/>
                <a:ea typeface="Calibri" panose="020F0502020204030204" pitchFamily="34" charset="0"/>
                <a:cs typeface="Times New Roman" panose="02020603050405020304" pitchFamily="18" charset="0"/>
              </a:rPr>
              <a:t>, E., </a:t>
            </a:r>
            <a:r>
              <a:rPr lang="en-US" sz="1200" kern="100" dirty="0" err="1">
                <a:solidFill>
                  <a:srgbClr val="000000"/>
                </a:solidFill>
                <a:effectLst/>
                <a:ea typeface="Calibri" panose="020F0502020204030204" pitchFamily="34" charset="0"/>
                <a:cs typeface="Times New Roman" panose="02020603050405020304" pitchFamily="18" charset="0"/>
              </a:rPr>
              <a:t>Oelker</a:t>
            </a:r>
            <a:r>
              <a:rPr lang="en-US" sz="1200" kern="100" dirty="0">
                <a:solidFill>
                  <a:srgbClr val="000000"/>
                </a:solidFill>
                <a:effectLst/>
                <a:ea typeface="Calibri" panose="020F0502020204030204" pitchFamily="34" charset="0"/>
                <a:cs typeface="Times New Roman" panose="02020603050405020304" pitchFamily="18" charset="0"/>
              </a:rPr>
              <a:t>, A., Stark, R., Müller, A., Montag, C., </a:t>
            </a:r>
            <a:r>
              <a:rPr lang="en-US" sz="1200" kern="100" dirty="0" err="1">
                <a:solidFill>
                  <a:srgbClr val="000000"/>
                </a:solidFill>
                <a:effectLst/>
                <a:ea typeface="Calibri" panose="020F0502020204030204" pitchFamily="34" charset="0"/>
                <a:cs typeface="Times New Roman" panose="02020603050405020304" pitchFamily="18" charset="0"/>
              </a:rPr>
              <a:t>Wölfling</a:t>
            </a:r>
            <a:r>
              <a:rPr lang="en-US" sz="1200" kern="100" dirty="0">
                <a:solidFill>
                  <a:srgbClr val="000000"/>
                </a:solidFill>
                <a:effectLst/>
                <a:ea typeface="Calibri" panose="020F0502020204030204" pitchFamily="34" charset="0"/>
                <a:cs typeface="Times New Roman" panose="02020603050405020304" pitchFamily="18" charset="0"/>
              </a:rPr>
              <a:t>, K., </a:t>
            </a:r>
            <a:r>
              <a:rPr lang="en-US" sz="1200" kern="100" dirty="0" err="1">
                <a:solidFill>
                  <a:srgbClr val="000000"/>
                </a:solidFill>
                <a:effectLst/>
                <a:ea typeface="Calibri" panose="020F0502020204030204" pitchFamily="34" charset="0"/>
                <a:cs typeface="Times New Roman" panose="02020603050405020304" pitchFamily="18" charset="0"/>
              </a:rPr>
              <a:t>Rumpf</a:t>
            </a:r>
            <a:r>
              <a:rPr lang="en-US" sz="1200" kern="100" dirty="0">
                <a:solidFill>
                  <a:srgbClr val="000000"/>
                </a:solidFill>
                <a:effectLst/>
                <a:ea typeface="Calibri" panose="020F0502020204030204" pitchFamily="34" charset="0"/>
                <a:cs typeface="Times New Roman" panose="02020603050405020304" pitchFamily="18" charset="0"/>
              </a:rPr>
              <a:t>, H.-J. &amp; Brand, M. (2022). Assessment of Criteria for Specific Internet-use Disorders (ACSID-11): Introduction of a new screening instrument capturing ICD-11 criteria for gaming disorder and other potential Internet-use disorders. </a:t>
            </a:r>
            <a:r>
              <a:rPr lang="de-DE" sz="1200" i="1" kern="100" dirty="0">
                <a:solidFill>
                  <a:srgbClr val="000000"/>
                </a:solidFill>
                <a:effectLst/>
                <a:ea typeface="Calibri" panose="020F0502020204030204" pitchFamily="34" charset="0"/>
                <a:cs typeface="Times New Roman" panose="02020603050405020304" pitchFamily="18" charset="0"/>
              </a:rPr>
              <a:t>Journal </a:t>
            </a:r>
            <a:r>
              <a:rPr lang="de-DE" sz="1200" i="1" kern="100" dirty="0" err="1">
                <a:solidFill>
                  <a:srgbClr val="000000"/>
                </a:solidFill>
                <a:effectLst/>
                <a:ea typeface="Calibri" panose="020F0502020204030204" pitchFamily="34" charset="0"/>
                <a:cs typeface="Times New Roman" panose="02020603050405020304" pitchFamily="18" charset="0"/>
              </a:rPr>
              <a:t>of</a:t>
            </a:r>
            <a:r>
              <a:rPr lang="de-DE" sz="1200" i="1" kern="100" dirty="0">
                <a:solidFill>
                  <a:srgbClr val="000000"/>
                </a:solidFill>
                <a:effectLst/>
                <a:ea typeface="Calibri" panose="020F0502020204030204" pitchFamily="34" charset="0"/>
                <a:cs typeface="Times New Roman" panose="02020603050405020304" pitchFamily="18" charset="0"/>
              </a:rPr>
              <a:t> Behavioral Addictions, 11</a:t>
            </a:r>
            <a:r>
              <a:rPr lang="de-DE" sz="1200" kern="100" dirty="0">
                <a:solidFill>
                  <a:srgbClr val="000000"/>
                </a:solidFill>
                <a:effectLst/>
                <a:ea typeface="Calibri" panose="020F0502020204030204" pitchFamily="34" charset="0"/>
                <a:cs typeface="Times New Roman" panose="02020603050405020304" pitchFamily="18" charset="0"/>
              </a:rPr>
              <a:t>(2), 427-450. </a:t>
            </a:r>
            <a:r>
              <a:rPr lang="de-DE" sz="1200" kern="100" dirty="0" err="1">
                <a:solidFill>
                  <a:srgbClr val="000000"/>
                </a:solidFill>
                <a:effectLst/>
                <a:ea typeface="Calibri" panose="020F0502020204030204" pitchFamily="34" charset="0"/>
                <a:cs typeface="Times New Roman" panose="02020603050405020304" pitchFamily="18" charset="0"/>
              </a:rPr>
              <a:t>doi</a:t>
            </a:r>
            <a:r>
              <a:rPr lang="de-DE" sz="1200" kern="100" dirty="0">
                <a:solidFill>
                  <a:srgbClr val="000000"/>
                </a:solidFill>
                <a:effectLst/>
                <a:ea typeface="Calibri" panose="020F0502020204030204" pitchFamily="34" charset="0"/>
                <a:cs typeface="Times New Roman" panose="02020603050405020304" pitchFamily="18" charset="0"/>
              </a:rPr>
              <a:t>: 10.1556/2006.2022.00013</a:t>
            </a:r>
            <a:endParaRPr lang="de-DE" sz="1200" kern="100" dirty="0">
              <a:effectLst/>
              <a:ea typeface="Calibri" panose="020F0502020204030204" pitchFamily="34" charset="0"/>
              <a:cs typeface="Times New Roman" panose="02020603050405020304" pitchFamily="18" charset="0"/>
            </a:endParaRPr>
          </a:p>
          <a:p>
            <a:pPr>
              <a:lnSpc>
                <a:spcPct val="106000"/>
              </a:lnSpc>
              <a:spcAft>
                <a:spcPts val="1200"/>
              </a:spcAft>
            </a:pPr>
            <a:r>
              <a:rPr lang="de-DE" sz="1200" kern="0" dirty="0">
                <a:solidFill>
                  <a:srgbClr val="000000"/>
                </a:solidFill>
                <a:effectLst/>
                <a:ea typeface="Calibri" panose="020F0502020204030204" pitchFamily="34" charset="0"/>
                <a:cs typeface="Times-Roman"/>
              </a:rPr>
              <a:t>Orth, B. &amp; Merkel, C. (2020). </a:t>
            </a:r>
            <a:r>
              <a:rPr lang="de-DE" sz="1200" i="1" kern="0" dirty="0">
                <a:solidFill>
                  <a:srgbClr val="000000"/>
                </a:solidFill>
                <a:effectLst/>
                <a:ea typeface="Calibri" panose="020F0502020204030204" pitchFamily="34" charset="0"/>
                <a:cs typeface="Times-Roman"/>
              </a:rPr>
              <a:t>Die Drogenaffinität Jugendlicher in der Bundesrepublik Deutschland 2019. Teilband Computerspiele und Internet. BZgA-Forschungsbericht.</a:t>
            </a:r>
            <a:r>
              <a:rPr lang="de-DE" sz="1200" kern="0" dirty="0">
                <a:solidFill>
                  <a:srgbClr val="000000"/>
                </a:solidFill>
                <a:effectLst/>
                <a:ea typeface="Calibri" panose="020F0502020204030204" pitchFamily="34" charset="0"/>
                <a:cs typeface="Times-Roman"/>
              </a:rPr>
              <a:t> Köln: Bundeszentrale für </a:t>
            </a:r>
            <a:r>
              <a:rPr lang="de-DE" sz="1200" kern="0" dirty="0" err="1">
                <a:solidFill>
                  <a:srgbClr val="000000"/>
                </a:solidFill>
                <a:effectLst/>
                <a:ea typeface="Calibri" panose="020F0502020204030204" pitchFamily="34" charset="0"/>
                <a:cs typeface="Times-Roman"/>
              </a:rPr>
              <a:t>drogenliche</a:t>
            </a:r>
            <a:r>
              <a:rPr lang="de-DE" sz="1200" kern="0" dirty="0">
                <a:solidFill>
                  <a:srgbClr val="000000"/>
                </a:solidFill>
                <a:effectLst/>
                <a:ea typeface="Calibri" panose="020F0502020204030204" pitchFamily="34" charset="0"/>
                <a:cs typeface="Times-Roman"/>
              </a:rPr>
              <a:t> Aufklärung. </a:t>
            </a:r>
            <a:r>
              <a:rPr lang="de-DE" sz="1200" kern="0" dirty="0" err="1">
                <a:solidFill>
                  <a:srgbClr val="000000"/>
                </a:solidFill>
                <a:effectLst/>
                <a:ea typeface="Calibri" panose="020F0502020204030204" pitchFamily="34" charset="0"/>
                <a:cs typeface="Times-Roman"/>
              </a:rPr>
              <a:t>doi</a:t>
            </a:r>
            <a:r>
              <a:rPr lang="de-DE" sz="1200" kern="0" dirty="0">
                <a:solidFill>
                  <a:srgbClr val="000000"/>
                </a:solidFill>
                <a:effectLst/>
                <a:ea typeface="Calibri" panose="020F0502020204030204" pitchFamily="34" charset="0"/>
                <a:cs typeface="Times-Roman"/>
              </a:rPr>
              <a:t>: 10.17623/BZGA:225-DAS19-INT-DE-1.0</a:t>
            </a:r>
            <a:endParaRPr lang="de-DE" sz="1200" kern="100" dirty="0">
              <a:effectLst/>
              <a:ea typeface="Calibri" panose="020F0502020204030204" pitchFamily="34" charset="0"/>
              <a:cs typeface="Times New Roman" panose="02020603050405020304" pitchFamily="18" charset="0"/>
            </a:endParaRPr>
          </a:p>
          <a:p>
            <a:pPr>
              <a:lnSpc>
                <a:spcPct val="106000"/>
              </a:lnSpc>
              <a:spcAft>
                <a:spcPts val="800"/>
              </a:spcAft>
            </a:pPr>
            <a:r>
              <a:rPr lang="en-US" sz="1200" kern="100" dirty="0">
                <a:effectLst/>
                <a:ea typeface="Calibri" panose="020F0502020204030204" pitchFamily="34" charset="0"/>
                <a:cs typeface="Times New Roman" panose="02020603050405020304" pitchFamily="18" charset="0"/>
              </a:rPr>
              <a:t>Ran M.-S,, Xiao Y. &amp; </a:t>
            </a:r>
            <a:r>
              <a:rPr lang="de-DE" sz="1200" kern="100" dirty="0" err="1">
                <a:effectLst/>
                <a:ea typeface="Calibri" panose="020F0502020204030204" pitchFamily="34" charset="0"/>
                <a:cs typeface="Times New Roman" panose="02020603050405020304" pitchFamily="18" charset="0"/>
              </a:rPr>
              <a:t>Rohlof</a:t>
            </a:r>
            <a:r>
              <a:rPr lang="de-DE" sz="1200" kern="100" dirty="0">
                <a:effectLst/>
                <a:ea typeface="Calibri" panose="020F0502020204030204" pitchFamily="34" charset="0"/>
                <a:cs typeface="Times New Roman" panose="02020603050405020304" pitchFamily="18" charset="0"/>
              </a:rPr>
              <a:t>, H. (2024). Editorial: The </a:t>
            </a:r>
            <a:r>
              <a:rPr lang="de-DE" sz="1200" kern="100" dirty="0" err="1">
                <a:effectLst/>
                <a:ea typeface="Calibri" panose="020F0502020204030204" pitchFamily="34" charset="0"/>
                <a:cs typeface="Times New Roman" panose="02020603050405020304" pitchFamily="18" charset="0"/>
              </a:rPr>
              <a:t>impact</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of</a:t>
            </a:r>
            <a:r>
              <a:rPr lang="de-DE" sz="1200" kern="100" dirty="0">
                <a:effectLst/>
                <a:ea typeface="Calibri" panose="020F0502020204030204" pitchFamily="34" charset="0"/>
                <a:cs typeface="Times New Roman" panose="02020603050405020304" pitchFamily="18" charset="0"/>
              </a:rPr>
              <a:t> COVID-19 on </a:t>
            </a:r>
            <a:r>
              <a:rPr lang="de-DE" sz="1200" kern="100" dirty="0" err="1">
                <a:effectLst/>
                <a:ea typeface="Calibri" panose="020F0502020204030204" pitchFamily="34" charset="0"/>
                <a:cs typeface="Times New Roman" panose="02020603050405020304" pitchFamily="18" charset="0"/>
              </a:rPr>
              <a:t>internet</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addiction</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suicidal</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behavior</a:t>
            </a:r>
            <a:r>
              <a:rPr lang="de-DE" sz="1200" kern="100" dirty="0">
                <a:effectLst/>
                <a:ea typeface="Calibri" panose="020F0502020204030204" pitchFamily="34" charset="0"/>
                <a:cs typeface="Times New Roman" panose="02020603050405020304" pitchFamily="18" charset="0"/>
              </a:rPr>
              <a:t>, and </a:t>
            </a:r>
            <a:r>
              <a:rPr lang="de-DE" sz="1200" kern="100" dirty="0" err="1">
                <a:effectLst/>
                <a:ea typeface="Calibri" panose="020F0502020204030204" pitchFamily="34" charset="0"/>
                <a:cs typeface="Times New Roman" panose="02020603050405020304" pitchFamily="18" charset="0"/>
              </a:rPr>
              <a:t>study</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behavior</a:t>
            </a:r>
            <a:r>
              <a:rPr lang="de-DE" sz="1200" kern="100" dirty="0">
                <a:effectLst/>
                <a:ea typeface="Calibri" panose="020F0502020204030204" pitchFamily="34" charset="0"/>
                <a:cs typeface="Times New Roman" panose="02020603050405020304" pitchFamily="18" charset="0"/>
              </a:rPr>
              <a:t> in </a:t>
            </a:r>
            <a:r>
              <a:rPr lang="de-DE" sz="1200" kern="100" dirty="0" err="1">
                <a:effectLst/>
                <a:ea typeface="Calibri" panose="020F0502020204030204" pitchFamily="34" charset="0"/>
                <a:cs typeface="Times New Roman" panose="02020603050405020304" pitchFamily="18" charset="0"/>
              </a:rPr>
              <a:t>adolescents</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invarious</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cultural</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contexts</a:t>
            </a:r>
            <a:r>
              <a:rPr lang="de-DE" sz="1200" kern="100" dirty="0">
                <a:effectLst/>
                <a:ea typeface="Calibri" panose="020F0502020204030204" pitchFamily="34" charset="0"/>
                <a:cs typeface="Times New Roman" panose="02020603050405020304" pitchFamily="18" charset="0"/>
              </a:rPr>
              <a:t>. </a:t>
            </a:r>
            <a:r>
              <a:rPr lang="de-DE" sz="1200" i="1" kern="100" dirty="0">
                <a:effectLst/>
                <a:ea typeface="Calibri" panose="020F0502020204030204" pitchFamily="34" charset="0"/>
                <a:cs typeface="Times New Roman" panose="02020603050405020304" pitchFamily="18" charset="0"/>
              </a:rPr>
              <a:t>Frontiers in </a:t>
            </a:r>
            <a:r>
              <a:rPr lang="de-DE" sz="1200" i="1" kern="100" dirty="0" err="1">
                <a:effectLst/>
                <a:ea typeface="Calibri" panose="020F0502020204030204" pitchFamily="34" charset="0"/>
                <a:cs typeface="Times New Roman" panose="02020603050405020304" pitchFamily="18" charset="0"/>
              </a:rPr>
              <a:t>Psychiatry</a:t>
            </a:r>
            <a:r>
              <a:rPr lang="de-DE" sz="1200" i="1" kern="100" dirty="0">
                <a:effectLst/>
                <a:ea typeface="Calibri" panose="020F0502020204030204" pitchFamily="34" charset="0"/>
                <a:cs typeface="Times New Roman" panose="02020603050405020304" pitchFamily="18" charset="0"/>
              </a:rPr>
              <a:t>, 15,</a:t>
            </a:r>
            <a:r>
              <a:rPr lang="de-DE" sz="1200" kern="100" dirty="0">
                <a:effectLst/>
                <a:ea typeface="Calibri" panose="020F0502020204030204" pitchFamily="34" charset="0"/>
                <a:cs typeface="Times New Roman" panose="02020603050405020304" pitchFamily="18" charset="0"/>
              </a:rPr>
              <a:t> 1375244. </a:t>
            </a:r>
            <a:r>
              <a:rPr lang="de-DE" sz="1200" kern="100" dirty="0" err="1">
                <a:effectLst/>
                <a:ea typeface="Calibri" panose="020F0502020204030204" pitchFamily="34" charset="0"/>
                <a:cs typeface="Times New Roman" panose="02020603050405020304" pitchFamily="18" charset="0"/>
              </a:rPr>
              <a:t>doi</a:t>
            </a:r>
            <a:r>
              <a:rPr lang="de-DE" sz="1200" kern="100" dirty="0">
                <a:effectLst/>
                <a:ea typeface="Calibri" panose="020F0502020204030204" pitchFamily="34" charset="0"/>
                <a:cs typeface="Times New Roman" panose="02020603050405020304" pitchFamily="18" charset="0"/>
              </a:rPr>
              <a:t>: 10.3389/fpsyt.2024.1375244</a:t>
            </a:r>
          </a:p>
          <a:p>
            <a:pPr>
              <a:lnSpc>
                <a:spcPct val="106000"/>
              </a:lnSpc>
              <a:spcAft>
                <a:spcPts val="800"/>
              </a:spcAft>
            </a:pPr>
            <a:r>
              <a:rPr lang="en-US" sz="1200" kern="100" dirty="0">
                <a:effectLst/>
                <a:ea typeface="Calibri" panose="020F0502020204030204" pitchFamily="34" charset="0"/>
                <a:cs typeface="Times New Roman" panose="02020603050405020304" pitchFamily="18" charset="0"/>
              </a:rPr>
              <a:t>Ran, M.-S., Xiao, Y. </a:t>
            </a:r>
            <a:r>
              <a:rPr lang="de-DE" sz="1200" kern="100" dirty="0">
                <a:effectLst/>
                <a:ea typeface="Calibri" panose="020F0502020204030204" pitchFamily="34" charset="0"/>
                <a:cs typeface="Times New Roman" panose="02020603050405020304" pitchFamily="18" charset="0"/>
              </a:rPr>
              <a:t>&amp; </a:t>
            </a:r>
            <a:r>
              <a:rPr lang="de-DE" sz="1200" kern="100" dirty="0" err="1">
                <a:effectLst/>
                <a:ea typeface="Calibri" panose="020F0502020204030204" pitchFamily="34" charset="0"/>
                <a:cs typeface="Times New Roman" panose="02020603050405020304" pitchFamily="18" charset="0"/>
              </a:rPr>
              <a:t>Rohlof</a:t>
            </a:r>
            <a:r>
              <a:rPr lang="de-DE" sz="1200" kern="100" dirty="0">
                <a:effectLst/>
                <a:ea typeface="Calibri" panose="020F0502020204030204" pitchFamily="34" charset="0"/>
                <a:cs typeface="Times New Roman" panose="02020603050405020304" pitchFamily="18" charset="0"/>
              </a:rPr>
              <a:t>, H. (2024). Editorial: The </a:t>
            </a:r>
            <a:r>
              <a:rPr lang="de-DE" sz="1200" kern="100" dirty="0" err="1">
                <a:effectLst/>
                <a:ea typeface="Calibri" panose="020F0502020204030204" pitchFamily="34" charset="0"/>
                <a:cs typeface="Times New Roman" panose="02020603050405020304" pitchFamily="18" charset="0"/>
              </a:rPr>
              <a:t>impact</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of</a:t>
            </a:r>
            <a:r>
              <a:rPr lang="de-DE" sz="1200" kern="100" dirty="0">
                <a:effectLst/>
                <a:ea typeface="Calibri" panose="020F0502020204030204" pitchFamily="34" charset="0"/>
                <a:cs typeface="Times New Roman" panose="02020603050405020304" pitchFamily="18" charset="0"/>
              </a:rPr>
              <a:t> COVID-19 on </a:t>
            </a:r>
            <a:r>
              <a:rPr lang="de-DE" sz="1200" kern="100" dirty="0" err="1">
                <a:effectLst/>
                <a:ea typeface="Calibri" panose="020F0502020204030204" pitchFamily="34" charset="0"/>
                <a:cs typeface="Times New Roman" panose="02020603050405020304" pitchFamily="18" charset="0"/>
              </a:rPr>
              <a:t>internet</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addiction</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suicidal</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behavior</a:t>
            </a:r>
            <a:r>
              <a:rPr lang="de-DE" sz="1200" kern="100" dirty="0">
                <a:effectLst/>
                <a:ea typeface="Calibri" panose="020F0502020204030204" pitchFamily="34" charset="0"/>
                <a:cs typeface="Times New Roman" panose="02020603050405020304" pitchFamily="18" charset="0"/>
              </a:rPr>
              <a:t>, and </a:t>
            </a:r>
            <a:r>
              <a:rPr lang="de-DE" sz="1200" kern="100" dirty="0" err="1">
                <a:effectLst/>
                <a:ea typeface="Calibri" panose="020F0502020204030204" pitchFamily="34" charset="0"/>
                <a:cs typeface="Times New Roman" panose="02020603050405020304" pitchFamily="18" charset="0"/>
              </a:rPr>
              <a:t>study</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behavior</a:t>
            </a:r>
            <a:r>
              <a:rPr lang="de-DE" sz="1200" kern="100" dirty="0">
                <a:effectLst/>
                <a:ea typeface="Calibri" panose="020F0502020204030204" pitchFamily="34" charset="0"/>
                <a:cs typeface="Times New Roman" panose="02020603050405020304" pitchFamily="18" charset="0"/>
              </a:rPr>
              <a:t> in </a:t>
            </a:r>
            <a:r>
              <a:rPr lang="de-DE" sz="1200" kern="100" dirty="0" err="1">
                <a:effectLst/>
                <a:ea typeface="Calibri" panose="020F0502020204030204" pitchFamily="34" charset="0"/>
                <a:cs typeface="Times New Roman" panose="02020603050405020304" pitchFamily="18" charset="0"/>
              </a:rPr>
              <a:t>adolescents</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invarious</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cultural</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contexts</a:t>
            </a:r>
            <a:r>
              <a:rPr lang="de-DE" sz="1200" kern="100" dirty="0">
                <a:effectLst/>
                <a:ea typeface="Calibri" panose="020F0502020204030204" pitchFamily="34" charset="0"/>
                <a:cs typeface="Times New Roman" panose="02020603050405020304" pitchFamily="18" charset="0"/>
              </a:rPr>
              <a:t>. </a:t>
            </a:r>
            <a:r>
              <a:rPr lang="de-DE" sz="1200" i="1" kern="100" dirty="0">
                <a:effectLst/>
                <a:ea typeface="Calibri" panose="020F0502020204030204" pitchFamily="34" charset="0"/>
                <a:cs typeface="Times New Roman" panose="02020603050405020304" pitchFamily="18" charset="0"/>
              </a:rPr>
              <a:t>Frontiers </a:t>
            </a:r>
            <a:r>
              <a:rPr lang="de-DE" sz="1200" i="1" kern="100" dirty="0" err="1">
                <a:effectLst/>
                <a:ea typeface="Calibri" panose="020F0502020204030204" pitchFamily="34" charset="0"/>
                <a:cs typeface="Times New Roman" panose="02020603050405020304" pitchFamily="18" charset="0"/>
              </a:rPr>
              <a:t>of</a:t>
            </a:r>
            <a:r>
              <a:rPr lang="de-DE" sz="1200" i="1" kern="100" dirty="0">
                <a:effectLst/>
                <a:ea typeface="Calibri" panose="020F0502020204030204" pitchFamily="34" charset="0"/>
                <a:cs typeface="Times New Roman" panose="02020603050405020304" pitchFamily="18" charset="0"/>
              </a:rPr>
              <a:t> </a:t>
            </a:r>
            <a:r>
              <a:rPr lang="de-DE" sz="1200" i="1" kern="100" dirty="0" err="1">
                <a:effectLst/>
                <a:ea typeface="Calibri" panose="020F0502020204030204" pitchFamily="34" charset="0"/>
                <a:cs typeface="Times New Roman" panose="02020603050405020304" pitchFamily="18" charset="0"/>
              </a:rPr>
              <a:t>Psychiatry</a:t>
            </a:r>
            <a:r>
              <a:rPr lang="de-DE" sz="1200" i="1" kern="100" dirty="0">
                <a:effectLst/>
                <a:ea typeface="Calibri" panose="020F0502020204030204" pitchFamily="34" charset="0"/>
                <a:cs typeface="Times New Roman" panose="02020603050405020304" pitchFamily="18" charset="0"/>
              </a:rPr>
              <a:t> ,15, </a:t>
            </a:r>
            <a:r>
              <a:rPr lang="de-DE" sz="1200" kern="100" dirty="0">
                <a:effectLst/>
                <a:ea typeface="Calibri" panose="020F0502020204030204" pitchFamily="34" charset="0"/>
                <a:cs typeface="Times New Roman" panose="02020603050405020304" pitchFamily="18" charset="0"/>
              </a:rPr>
              <a:t>1375244. </a:t>
            </a:r>
            <a:r>
              <a:rPr lang="de-DE" sz="1200" kern="100" dirty="0" err="1">
                <a:effectLst/>
                <a:ea typeface="Calibri" panose="020F0502020204030204" pitchFamily="34" charset="0"/>
                <a:cs typeface="Times New Roman" panose="02020603050405020304" pitchFamily="18" charset="0"/>
              </a:rPr>
              <a:t>doi</a:t>
            </a:r>
            <a:r>
              <a:rPr lang="de-DE" sz="1200" kern="100" dirty="0">
                <a:effectLst/>
                <a:ea typeface="Calibri" panose="020F0502020204030204" pitchFamily="34" charset="0"/>
                <a:cs typeface="Times New Roman" panose="02020603050405020304" pitchFamily="18" charset="0"/>
              </a:rPr>
              <a:t>: 10.3389/fpsyt.2024.1375244</a:t>
            </a:r>
          </a:p>
          <a:p>
            <a:pPr>
              <a:lnSpc>
                <a:spcPct val="106000"/>
              </a:lnSpc>
              <a:spcAft>
                <a:spcPts val="800"/>
              </a:spcAft>
            </a:pPr>
            <a:r>
              <a:rPr lang="de-DE" sz="1200" kern="100" dirty="0">
                <a:effectLst/>
                <a:ea typeface="Calibri" panose="020F0502020204030204" pitchFamily="34" charset="0"/>
                <a:cs typeface="Times New Roman" panose="02020603050405020304" pitchFamily="18" charset="0"/>
              </a:rPr>
              <a:t>Rehbein, F. &amp; </a:t>
            </a:r>
            <a:r>
              <a:rPr lang="de-DE" sz="1200" kern="100" dirty="0" err="1">
                <a:effectLst/>
                <a:ea typeface="Calibri" panose="020F0502020204030204" pitchFamily="34" charset="0"/>
                <a:cs typeface="Times New Roman" panose="02020603050405020304" pitchFamily="18" charset="0"/>
              </a:rPr>
              <a:t>Mößle</a:t>
            </a:r>
            <a:r>
              <a:rPr lang="de-DE" sz="1200" kern="100" dirty="0">
                <a:effectLst/>
                <a:ea typeface="Calibri" panose="020F0502020204030204" pitchFamily="34" charset="0"/>
                <a:cs typeface="Times New Roman" panose="02020603050405020304" pitchFamily="18" charset="0"/>
              </a:rPr>
              <a:t>, T. (2012). Risikofaktoren für Computerspielabhängigkeit: Wer ist gefährdet? </a:t>
            </a:r>
            <a:r>
              <a:rPr lang="de-DE" sz="1200" i="1" kern="100" dirty="0">
                <a:effectLst/>
                <a:ea typeface="Calibri" panose="020F0502020204030204" pitchFamily="34" charset="0"/>
                <a:cs typeface="Times New Roman" panose="02020603050405020304" pitchFamily="18" charset="0"/>
              </a:rPr>
              <a:t>Sucht, 58,</a:t>
            </a:r>
            <a:r>
              <a:rPr lang="de-DE" sz="1200" kern="100" dirty="0">
                <a:effectLst/>
                <a:ea typeface="Calibri" panose="020F0502020204030204" pitchFamily="34" charset="0"/>
                <a:cs typeface="Times New Roman" panose="02020603050405020304" pitchFamily="18" charset="0"/>
              </a:rPr>
              <a:t> 391-400. </a:t>
            </a:r>
            <a:r>
              <a:rPr lang="de-DE" sz="1200" kern="100" dirty="0" err="1">
                <a:effectLst/>
                <a:ea typeface="Calibri" panose="020F0502020204030204" pitchFamily="34" charset="0"/>
                <a:cs typeface="Times New Roman" panose="02020603050405020304" pitchFamily="18" charset="0"/>
              </a:rPr>
              <a:t>doi</a:t>
            </a:r>
            <a:r>
              <a:rPr lang="de-DE" sz="1200" kern="100" dirty="0">
                <a:effectLst/>
                <a:ea typeface="Calibri" panose="020F0502020204030204" pitchFamily="34" charset="0"/>
                <a:cs typeface="Times New Roman" panose="02020603050405020304" pitchFamily="18" charset="0"/>
              </a:rPr>
              <a:t>: 10.1024/0939-5911.a000216</a:t>
            </a:r>
          </a:p>
          <a:p>
            <a:pPr algn="just">
              <a:lnSpc>
                <a:spcPct val="106000"/>
              </a:lnSpc>
              <a:spcAft>
                <a:spcPts val="800"/>
              </a:spcAft>
            </a:pPr>
            <a:r>
              <a:rPr lang="de-DE" sz="1200" kern="100" dirty="0">
                <a:solidFill>
                  <a:srgbClr val="000000"/>
                </a:solidFill>
                <a:effectLst/>
                <a:ea typeface="Calibri" panose="020F0502020204030204" pitchFamily="34" charset="0"/>
                <a:cs typeface="Times New Roman" panose="02020603050405020304" pitchFamily="18" charset="0"/>
              </a:rPr>
              <a:t>Rosenkranz, T., Müller, K., Dreier, M., Beutel, M. &amp; Wölfling, K. </a:t>
            </a:r>
            <a:r>
              <a:rPr lang="en-US" sz="1200" kern="100" dirty="0">
                <a:solidFill>
                  <a:srgbClr val="000000"/>
                </a:solidFill>
                <a:effectLst/>
                <a:ea typeface="Calibri" panose="020F0502020204030204" pitchFamily="34" charset="0"/>
                <a:cs typeface="Times New Roman" panose="02020603050405020304" pitchFamily="18" charset="0"/>
              </a:rPr>
              <a:t>(2017). Addictive Potential of Internet Applications and Differential Correlates of Problematic Use in Internet Gamers versus Generalized Internet Users in a Representative Sample of Adolescents. </a:t>
            </a:r>
            <a:r>
              <a:rPr lang="en-US" sz="1200" i="1" kern="100" dirty="0">
                <a:solidFill>
                  <a:srgbClr val="000000"/>
                </a:solidFill>
                <a:effectLst/>
                <a:ea typeface="Calibri" panose="020F0502020204030204" pitchFamily="34" charset="0"/>
                <a:cs typeface="Times New Roman" panose="02020603050405020304" pitchFamily="18" charset="0"/>
              </a:rPr>
              <a:t>European Addiction Research, 23,</a:t>
            </a:r>
            <a:r>
              <a:rPr lang="en-US" sz="1200" kern="100" dirty="0">
                <a:solidFill>
                  <a:srgbClr val="000000"/>
                </a:solidFill>
                <a:effectLst/>
                <a:ea typeface="Calibri" panose="020F0502020204030204" pitchFamily="34" charset="0"/>
                <a:cs typeface="Times New Roman" panose="02020603050405020304" pitchFamily="18" charset="0"/>
              </a:rPr>
              <a:t> 148-156. </a:t>
            </a:r>
            <a:r>
              <a:rPr lang="en-US" sz="1200" kern="100" dirty="0" err="1">
                <a:solidFill>
                  <a:srgbClr val="000000"/>
                </a:solidFill>
                <a:effectLst/>
                <a:ea typeface="Calibri" panose="020F0502020204030204" pitchFamily="34" charset="0"/>
                <a:cs typeface="Times New Roman" panose="02020603050405020304" pitchFamily="18" charset="0"/>
              </a:rPr>
              <a:t>doi</a:t>
            </a:r>
            <a:r>
              <a:rPr lang="en-US" sz="1200" kern="100" dirty="0">
                <a:solidFill>
                  <a:srgbClr val="000000"/>
                </a:solidFill>
                <a:effectLst/>
                <a:ea typeface="Calibri" panose="020F0502020204030204" pitchFamily="34" charset="0"/>
                <a:cs typeface="Times New Roman" panose="02020603050405020304" pitchFamily="18" charset="0"/>
              </a:rPr>
              <a:t>: 10.1159/000475984</a:t>
            </a:r>
            <a:endParaRPr lang="de-DE" sz="1200" kern="100" dirty="0">
              <a:effectLst/>
              <a:ea typeface="Calibri" panose="020F0502020204030204" pitchFamily="34" charset="0"/>
              <a:cs typeface="Times New Roman" panose="02020603050405020304" pitchFamily="18" charset="0"/>
            </a:endParaRPr>
          </a:p>
          <a:p>
            <a:pPr algn="just">
              <a:lnSpc>
                <a:spcPct val="106000"/>
              </a:lnSpc>
              <a:spcAft>
                <a:spcPts val="800"/>
              </a:spcAft>
            </a:pPr>
            <a:r>
              <a:rPr lang="de-DE" sz="1200" kern="100" dirty="0">
                <a:solidFill>
                  <a:srgbClr val="000000"/>
                </a:solidFill>
                <a:effectLst/>
                <a:ea typeface="Calibri" panose="020F0502020204030204" pitchFamily="34" charset="0"/>
                <a:cs typeface="Times New Roman" panose="02020603050405020304" pitchFamily="18" charset="0"/>
              </a:rPr>
              <a:t>Rumpf, H.J., Batra, A., Bischof, A., Hoch, E., Lindenberg, K., Mann, K., Montag, C. Müller, A.,  Müller, K., Rehbein, F., Stark, R., Wildt, B., Thomasius, R., Wölfling, K. &amp; Brand, M. (2021). Vereinheitlichung der Bezeichnungen für Verhaltenssüchte. </a:t>
            </a:r>
            <a:r>
              <a:rPr lang="de-DE" sz="1200" i="1" kern="100" dirty="0">
                <a:solidFill>
                  <a:srgbClr val="000000"/>
                </a:solidFill>
                <a:effectLst/>
                <a:ea typeface="Calibri" panose="020F0502020204030204" pitchFamily="34" charset="0"/>
                <a:cs typeface="Times New Roman" panose="02020603050405020304" pitchFamily="18" charset="0"/>
              </a:rPr>
              <a:t>SUCHT,  67</a:t>
            </a:r>
            <a:r>
              <a:rPr lang="de-DE" sz="1200" i="1" kern="100" dirty="0">
                <a:solidFill>
                  <a:srgbClr val="000000"/>
                </a:solidFill>
                <a:ea typeface="Calibri" panose="020F0502020204030204" pitchFamily="34" charset="0"/>
                <a:cs typeface="Times New Roman" panose="02020603050405020304" pitchFamily="18" charset="0"/>
              </a:rPr>
              <a:t>.</a:t>
            </a:r>
            <a:r>
              <a:rPr lang="de-DE" sz="1200" kern="100" dirty="0">
                <a:solidFill>
                  <a:srgbClr val="000000"/>
                </a:solidFill>
                <a:effectLst/>
                <a:ea typeface="Calibri" panose="020F0502020204030204" pitchFamily="34" charset="0"/>
                <a:cs typeface="Times New Roman" panose="02020603050405020304" pitchFamily="18" charset="0"/>
              </a:rPr>
              <a:t> </a:t>
            </a:r>
            <a:r>
              <a:rPr lang="de-DE" sz="1200" kern="100" dirty="0" err="1">
                <a:solidFill>
                  <a:srgbClr val="000000"/>
                </a:solidFill>
                <a:effectLst/>
                <a:ea typeface="Calibri" panose="020F0502020204030204" pitchFamily="34" charset="0"/>
                <a:cs typeface="Times New Roman" panose="02020603050405020304" pitchFamily="18" charset="0"/>
              </a:rPr>
              <a:t>doi</a:t>
            </a:r>
            <a:r>
              <a:rPr lang="de-DE" sz="1200" kern="100" dirty="0">
                <a:solidFill>
                  <a:srgbClr val="000000"/>
                </a:solidFill>
                <a:effectLst/>
                <a:ea typeface="Calibri" panose="020F0502020204030204" pitchFamily="34" charset="0"/>
                <a:cs typeface="Times New Roman" panose="02020603050405020304" pitchFamily="18" charset="0"/>
              </a:rPr>
              <a:t>: 181-185. 10.1024/0939-5911/a000720</a:t>
            </a:r>
            <a:endParaRPr lang="de-DE" sz="1200" kern="100" dirty="0">
              <a:effectLst/>
              <a:ea typeface="Calibri" panose="020F0502020204030204" pitchFamily="34" charset="0"/>
              <a:cs typeface="Times New Roman" panose="02020603050405020304" pitchFamily="18" charset="0"/>
            </a:endParaRPr>
          </a:p>
          <a:p>
            <a:pPr>
              <a:lnSpc>
                <a:spcPct val="106000"/>
              </a:lnSpc>
              <a:spcAft>
                <a:spcPts val="1200"/>
              </a:spcAft>
            </a:pPr>
            <a:r>
              <a:rPr lang="en-US" sz="1200" kern="0" dirty="0" err="1">
                <a:solidFill>
                  <a:srgbClr val="000000"/>
                </a:solidFill>
                <a:effectLst/>
                <a:ea typeface="Calibri" panose="020F0502020204030204" pitchFamily="34" charset="0"/>
                <a:cs typeface="Times-Roman"/>
              </a:rPr>
              <a:t>Rumpf</a:t>
            </a:r>
            <a:r>
              <a:rPr lang="en-US" sz="1200" kern="0" dirty="0">
                <a:solidFill>
                  <a:srgbClr val="000000"/>
                </a:solidFill>
                <a:effectLst/>
                <a:ea typeface="Calibri" panose="020F0502020204030204" pitchFamily="34" charset="0"/>
                <a:cs typeface="Times-Roman"/>
              </a:rPr>
              <a:t>, H.-J., Meyer, C., Kreuzer, A., John, U., </a:t>
            </a:r>
            <a:r>
              <a:rPr lang="en-US" sz="1200" kern="0" dirty="0" err="1">
                <a:solidFill>
                  <a:srgbClr val="000000"/>
                </a:solidFill>
                <a:effectLst/>
                <a:ea typeface="Calibri" panose="020F0502020204030204" pitchFamily="34" charset="0"/>
                <a:cs typeface="Times-Roman"/>
              </a:rPr>
              <a:t>Vermulst</a:t>
            </a:r>
            <a:r>
              <a:rPr lang="en-US" sz="1200" kern="0" dirty="0">
                <a:solidFill>
                  <a:srgbClr val="000000"/>
                </a:solidFill>
                <a:effectLst/>
                <a:ea typeface="Calibri" panose="020F0502020204030204" pitchFamily="34" charset="0"/>
                <a:cs typeface="Times-Roman"/>
              </a:rPr>
              <a:t>, A. &amp; </a:t>
            </a:r>
            <a:r>
              <a:rPr lang="en-US" sz="1200" kern="0" dirty="0" err="1">
                <a:solidFill>
                  <a:srgbClr val="000000"/>
                </a:solidFill>
                <a:effectLst/>
                <a:ea typeface="Calibri" panose="020F0502020204030204" pitchFamily="34" charset="0"/>
                <a:cs typeface="Times-Roman"/>
              </a:rPr>
              <a:t>Merkeerk</a:t>
            </a:r>
            <a:r>
              <a:rPr lang="en-US" sz="1200" kern="0" dirty="0">
                <a:solidFill>
                  <a:srgbClr val="000000"/>
                </a:solidFill>
                <a:effectLst/>
                <a:ea typeface="Calibri" panose="020F0502020204030204" pitchFamily="34" charset="0"/>
                <a:cs typeface="Times-Roman"/>
              </a:rPr>
              <a:t>, G-.J. (2011). </a:t>
            </a:r>
            <a:r>
              <a:rPr lang="en-US" sz="1200" kern="0" dirty="0" err="1">
                <a:solidFill>
                  <a:srgbClr val="000000"/>
                </a:solidFill>
                <a:effectLst/>
                <a:ea typeface="Calibri" panose="020F0502020204030204" pitchFamily="34" charset="0"/>
                <a:cs typeface="Times-Roman"/>
              </a:rPr>
              <a:t>Prävalenz</a:t>
            </a:r>
            <a:r>
              <a:rPr lang="en-US" sz="1200" kern="0" dirty="0">
                <a:solidFill>
                  <a:srgbClr val="000000"/>
                </a:solidFill>
                <a:effectLst/>
                <a:ea typeface="Calibri" panose="020F0502020204030204" pitchFamily="34" charset="0"/>
                <a:cs typeface="Times-Roman"/>
              </a:rPr>
              <a:t> der </a:t>
            </a:r>
            <a:r>
              <a:rPr lang="en-US" sz="1200" kern="0" dirty="0" err="1">
                <a:solidFill>
                  <a:srgbClr val="000000"/>
                </a:solidFill>
                <a:effectLst/>
                <a:ea typeface="Calibri" panose="020F0502020204030204" pitchFamily="34" charset="0"/>
                <a:cs typeface="Times-Roman"/>
              </a:rPr>
              <a:t>Internetabhängigkeit</a:t>
            </a:r>
            <a:r>
              <a:rPr lang="en-US" sz="1200" kern="0" dirty="0">
                <a:solidFill>
                  <a:srgbClr val="000000"/>
                </a:solidFill>
                <a:effectLst/>
                <a:ea typeface="Calibri" panose="020F0502020204030204" pitchFamily="34" charset="0"/>
                <a:cs typeface="Times-Roman"/>
              </a:rPr>
              <a:t> (PINTA). </a:t>
            </a:r>
          </a:p>
          <a:p>
            <a:pPr>
              <a:lnSpc>
                <a:spcPct val="106000"/>
              </a:lnSpc>
              <a:spcAft>
                <a:spcPts val="1200"/>
              </a:spcAft>
            </a:pPr>
            <a:r>
              <a:rPr lang="en-US" sz="1200" kern="100" dirty="0">
                <a:effectLst/>
                <a:ea typeface="Calibri" panose="020F0502020204030204" pitchFamily="34" charset="0"/>
                <a:cs typeface="Times New Roman" panose="02020603050405020304" pitchFamily="18" charset="0"/>
              </a:rPr>
              <a:t>Siste, K., Hanafi, E., Sen, L.T., Christian, H., Adrian, </a:t>
            </a:r>
            <a:r>
              <a:rPr lang="en-US" sz="1200" kern="100" dirty="0" err="1">
                <a:effectLst/>
                <a:ea typeface="Calibri" panose="020F0502020204030204" pitchFamily="34" charset="0"/>
                <a:cs typeface="Times New Roman" panose="02020603050405020304" pitchFamily="18" charset="0"/>
              </a:rPr>
              <a:t>Siswidiani</a:t>
            </a:r>
            <a:r>
              <a:rPr lang="en-US" sz="1200" kern="100" dirty="0">
                <a:effectLst/>
                <a:ea typeface="Calibri" panose="020F0502020204030204" pitchFamily="34" charset="0"/>
                <a:cs typeface="Times New Roman" panose="02020603050405020304" pitchFamily="18" charset="0"/>
              </a:rPr>
              <a:t>, L.P., </a:t>
            </a:r>
            <a:r>
              <a:rPr lang="en-US" sz="1200" kern="100" dirty="0" err="1">
                <a:effectLst/>
                <a:ea typeface="Calibri" panose="020F0502020204030204" pitchFamily="34" charset="0"/>
                <a:cs typeface="Times New Roman" panose="02020603050405020304" pitchFamily="18" charset="0"/>
              </a:rPr>
              <a:t>Limawan</a:t>
            </a:r>
            <a:r>
              <a:rPr lang="en-US" sz="1200" kern="100" dirty="0">
                <a:effectLst/>
                <a:ea typeface="Calibri" panose="020F0502020204030204" pitchFamily="34" charset="0"/>
                <a:cs typeface="Times New Roman" panose="02020603050405020304" pitchFamily="18" charset="0"/>
              </a:rPr>
              <a:t>, A.P., </a:t>
            </a:r>
            <a:r>
              <a:rPr lang="en-US" sz="1200" kern="100" dirty="0" err="1">
                <a:effectLst/>
                <a:ea typeface="Calibri" panose="020F0502020204030204" pitchFamily="34" charset="0"/>
                <a:cs typeface="Times New Roman" panose="02020603050405020304" pitchFamily="18" charset="0"/>
              </a:rPr>
              <a:t>Murtani</a:t>
            </a:r>
            <a:r>
              <a:rPr lang="en-US" sz="1200" kern="100" dirty="0">
                <a:effectLst/>
                <a:ea typeface="Calibri" panose="020F0502020204030204" pitchFamily="34" charset="0"/>
                <a:cs typeface="Times New Roman" panose="02020603050405020304" pitchFamily="18" charset="0"/>
              </a:rPr>
              <a:t>, B.J. &amp; </a:t>
            </a:r>
            <a:r>
              <a:rPr lang="en-US" sz="1200" kern="100" dirty="0" err="1">
                <a:effectLst/>
                <a:ea typeface="Calibri" panose="020F0502020204030204" pitchFamily="34" charset="0"/>
                <a:cs typeface="Times New Roman" panose="02020603050405020304" pitchFamily="18" charset="0"/>
              </a:rPr>
              <a:t>Suwartono</a:t>
            </a:r>
            <a:r>
              <a:rPr lang="en-US" sz="1200" kern="100" dirty="0">
                <a:effectLst/>
                <a:ea typeface="Calibri" panose="020F0502020204030204" pitchFamily="34" charset="0"/>
                <a:cs typeface="Times New Roman" panose="02020603050405020304" pitchFamily="18" charset="0"/>
              </a:rPr>
              <a:t>, C. (2020) The Impact of Physical Distancing and Associated Factors Towards Internet Addiction Among Adults in Indonesia During COVID-19 Pandemic: A Nationwide Web-Based Study. </a:t>
            </a:r>
            <a:r>
              <a:rPr lang="de-DE" sz="1200" i="1" kern="100" dirty="0">
                <a:effectLst/>
                <a:ea typeface="Calibri" panose="020F0502020204030204" pitchFamily="34" charset="0"/>
                <a:cs typeface="Times New Roman" panose="02020603050405020304" pitchFamily="18" charset="0"/>
              </a:rPr>
              <a:t>Frontiers in </a:t>
            </a:r>
            <a:r>
              <a:rPr lang="de-DE" sz="1200" i="1" kern="100" dirty="0" err="1">
                <a:effectLst/>
                <a:ea typeface="Calibri" panose="020F0502020204030204" pitchFamily="34" charset="0"/>
                <a:cs typeface="Times New Roman" panose="02020603050405020304" pitchFamily="18" charset="0"/>
              </a:rPr>
              <a:t>Psychiatry</a:t>
            </a:r>
            <a:r>
              <a:rPr lang="de-DE" sz="1200" i="1" kern="100" dirty="0">
                <a:effectLst/>
                <a:ea typeface="Calibri" panose="020F0502020204030204" pitchFamily="34" charset="0"/>
                <a:cs typeface="Times New Roman" panose="02020603050405020304" pitchFamily="18" charset="0"/>
              </a:rPr>
              <a:t>, 11,</a:t>
            </a:r>
            <a:r>
              <a:rPr lang="de-DE" sz="1200" kern="100" dirty="0">
                <a:effectLst/>
                <a:ea typeface="Calibri" panose="020F0502020204030204" pitchFamily="34" charset="0"/>
                <a:cs typeface="Times New Roman" panose="02020603050405020304" pitchFamily="18" charset="0"/>
              </a:rPr>
              <a:t> 580977. </a:t>
            </a:r>
            <a:r>
              <a:rPr lang="de-DE" sz="1200" kern="100" dirty="0" err="1">
                <a:effectLst/>
                <a:ea typeface="Calibri" panose="020F0502020204030204" pitchFamily="34" charset="0"/>
                <a:cs typeface="Times New Roman" panose="02020603050405020304" pitchFamily="18" charset="0"/>
              </a:rPr>
              <a:t>doi</a:t>
            </a:r>
            <a:r>
              <a:rPr lang="de-DE" sz="1200" kern="100" dirty="0">
                <a:effectLst/>
                <a:ea typeface="Calibri" panose="020F0502020204030204" pitchFamily="34" charset="0"/>
                <a:cs typeface="Times New Roman" panose="02020603050405020304" pitchFamily="18" charset="0"/>
              </a:rPr>
              <a:t>: 10.3389/fpsyt.2020.580977</a:t>
            </a:r>
          </a:p>
          <a:p>
            <a:pPr>
              <a:lnSpc>
                <a:spcPct val="106000"/>
              </a:lnSpc>
              <a:spcAft>
                <a:spcPts val="1200"/>
              </a:spcAft>
            </a:pPr>
            <a:endParaRPr lang="de-DE" sz="1200" kern="100" dirty="0">
              <a:effectLst/>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6000"/>
              </a:lnSpc>
              <a:spcBef>
                <a:spcPts val="0"/>
              </a:spcBef>
              <a:spcAft>
                <a:spcPts val="800"/>
              </a:spcAft>
              <a:buClrTx/>
              <a:buSzTx/>
              <a:buFontTx/>
              <a:buNone/>
              <a:tabLst/>
              <a:defRPr/>
            </a:pPr>
            <a:endParaRPr kumimoji="0" lang="de-DE" sz="1200" b="0" i="0" u="none" strike="noStrike" kern="10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endParaRPr>
          </a:p>
          <a:p>
            <a:endParaRPr lang="de-DE" sz="1200" dirty="0"/>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42</a:t>
            </a:fld>
            <a:endParaRPr lang="de-DE" spc="120" dirty="0"/>
          </a:p>
        </p:txBody>
      </p:sp>
    </p:spTree>
    <p:extLst>
      <p:ext uri="{BB962C8B-B14F-4D97-AF65-F5344CB8AC3E}">
        <p14:creationId xmlns:p14="http://schemas.microsoft.com/office/powerpoint/2010/main" val="1620947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914399" y="520118"/>
            <a:ext cx="10377599" cy="5578678"/>
          </a:xfrm>
        </p:spPr>
        <p:txBody>
          <a:bodyPr/>
          <a:lstStyle/>
          <a:p>
            <a:pPr>
              <a:lnSpc>
                <a:spcPct val="106000"/>
              </a:lnSpc>
              <a:spcAft>
                <a:spcPts val="800"/>
              </a:spcAft>
            </a:pPr>
            <a:r>
              <a:rPr lang="de-DE" sz="1200" kern="100" dirty="0">
                <a:effectLst/>
                <a:ea typeface="Calibri" panose="020F0502020204030204" pitchFamily="34" charset="0"/>
                <a:cs typeface="Times New Roman" panose="02020603050405020304" pitchFamily="18" charset="0"/>
              </a:rPr>
              <a:t>Weinstein, A., </a:t>
            </a:r>
            <a:r>
              <a:rPr lang="de-DE" sz="1200" kern="100" dirty="0" err="1">
                <a:effectLst/>
                <a:ea typeface="Calibri" panose="020F0502020204030204" pitchFamily="34" charset="0"/>
                <a:cs typeface="Times New Roman" panose="02020603050405020304" pitchFamily="18" charset="0"/>
              </a:rPr>
              <a:t>Dorani</a:t>
            </a:r>
            <a:r>
              <a:rPr lang="de-DE" sz="1200" kern="100" dirty="0">
                <a:effectLst/>
                <a:ea typeface="Calibri" panose="020F0502020204030204" pitchFamily="34" charset="0"/>
                <a:cs typeface="Times New Roman" panose="02020603050405020304" pitchFamily="18" charset="0"/>
              </a:rPr>
              <a:t>, D., </a:t>
            </a:r>
            <a:r>
              <a:rPr lang="de-DE" sz="1200" kern="100" dirty="0" err="1">
                <a:effectLst/>
                <a:ea typeface="Calibri" panose="020F0502020204030204" pitchFamily="34" charset="0"/>
                <a:cs typeface="Times New Roman" panose="02020603050405020304" pitchFamily="18" charset="0"/>
              </a:rPr>
              <a:t>Elhadif</a:t>
            </a:r>
            <a:r>
              <a:rPr lang="de-DE" sz="1200" kern="100" dirty="0">
                <a:effectLst/>
                <a:ea typeface="Calibri" panose="020F0502020204030204" pitchFamily="34" charset="0"/>
                <a:cs typeface="Times New Roman" panose="02020603050405020304" pitchFamily="18" charset="0"/>
              </a:rPr>
              <a:t>, R., </a:t>
            </a:r>
            <a:r>
              <a:rPr lang="de-DE" sz="1200" kern="100" dirty="0" err="1">
                <a:effectLst/>
                <a:ea typeface="Calibri" panose="020F0502020204030204" pitchFamily="34" charset="0"/>
                <a:cs typeface="Times New Roman" panose="02020603050405020304" pitchFamily="18" charset="0"/>
              </a:rPr>
              <a:t>Bukovza</a:t>
            </a:r>
            <a:r>
              <a:rPr lang="de-DE" sz="1200" kern="100" dirty="0">
                <a:effectLst/>
                <a:ea typeface="Calibri" panose="020F0502020204030204" pitchFamily="34" charset="0"/>
                <a:cs typeface="Times New Roman" panose="02020603050405020304" pitchFamily="18" charset="0"/>
              </a:rPr>
              <a:t>, Y., </a:t>
            </a:r>
            <a:r>
              <a:rPr lang="de-DE" sz="1200" kern="100" dirty="0" err="1">
                <a:effectLst/>
                <a:ea typeface="Calibri" panose="020F0502020204030204" pitchFamily="34" charset="0"/>
                <a:cs typeface="Times New Roman" panose="02020603050405020304" pitchFamily="18" charset="0"/>
              </a:rPr>
              <a:t>Yarmulnik</a:t>
            </a:r>
            <a:r>
              <a:rPr lang="de-DE" sz="1200" kern="100" dirty="0">
                <a:effectLst/>
                <a:ea typeface="Calibri" panose="020F0502020204030204" pitchFamily="34" charset="0"/>
                <a:cs typeface="Times New Roman" panose="02020603050405020304" pitchFamily="18" charset="0"/>
              </a:rPr>
              <a:t>, A. &amp; </a:t>
            </a:r>
            <a:r>
              <a:rPr lang="de-DE" sz="1200" kern="100" dirty="0" err="1">
                <a:effectLst/>
                <a:ea typeface="Calibri" panose="020F0502020204030204" pitchFamily="34" charset="0"/>
                <a:cs typeface="Times New Roman" panose="02020603050405020304" pitchFamily="18" charset="0"/>
              </a:rPr>
              <a:t>Dannon</a:t>
            </a:r>
            <a:r>
              <a:rPr lang="de-DE" sz="1200" kern="100" dirty="0">
                <a:effectLst/>
                <a:ea typeface="Calibri" panose="020F0502020204030204" pitchFamily="34" charset="0"/>
                <a:cs typeface="Times New Roman" panose="02020603050405020304" pitchFamily="18" charset="0"/>
              </a:rPr>
              <a:t>, P. (2015). Internet </a:t>
            </a:r>
            <a:r>
              <a:rPr lang="de-DE" sz="1200" kern="100" dirty="0" err="1">
                <a:effectLst/>
                <a:ea typeface="Calibri" panose="020F0502020204030204" pitchFamily="34" charset="0"/>
                <a:cs typeface="Times New Roman" panose="02020603050405020304" pitchFamily="18" charset="0"/>
              </a:rPr>
              <a:t>addiction</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is</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associated</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with</a:t>
            </a:r>
            <a:r>
              <a:rPr lang="de-DE" sz="1200" kern="100" dirty="0">
                <a:effectLst/>
                <a:ea typeface="Calibri" panose="020F0502020204030204" pitchFamily="34" charset="0"/>
                <a:cs typeface="Times New Roman" panose="02020603050405020304" pitchFamily="18" charset="0"/>
              </a:rPr>
              <a:t> social </a:t>
            </a:r>
            <a:r>
              <a:rPr lang="de-DE" sz="1200" kern="100" dirty="0" err="1">
                <a:effectLst/>
                <a:ea typeface="Calibri" panose="020F0502020204030204" pitchFamily="34" charset="0"/>
                <a:cs typeface="Times New Roman" panose="02020603050405020304" pitchFamily="18" charset="0"/>
              </a:rPr>
              <a:t>anxiety</a:t>
            </a:r>
            <a:r>
              <a:rPr lang="de-DE" sz="1200" kern="100" dirty="0">
                <a:effectLst/>
                <a:ea typeface="Calibri" panose="020F0502020204030204" pitchFamily="34" charset="0"/>
                <a:cs typeface="Times New Roman" panose="02020603050405020304" pitchFamily="18" charset="0"/>
              </a:rPr>
              <a:t> in </a:t>
            </a:r>
            <a:r>
              <a:rPr lang="de-DE" sz="1200" kern="100" dirty="0" err="1">
                <a:effectLst/>
                <a:ea typeface="Calibri" panose="020F0502020204030204" pitchFamily="34" charset="0"/>
                <a:cs typeface="Times New Roman" panose="02020603050405020304" pitchFamily="18" charset="0"/>
              </a:rPr>
              <a:t>young</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adults</a:t>
            </a:r>
            <a:r>
              <a:rPr lang="de-DE" sz="1200" kern="100" dirty="0">
                <a:effectLst/>
                <a:ea typeface="Calibri" panose="020F0502020204030204" pitchFamily="34" charset="0"/>
                <a:cs typeface="Times New Roman" panose="02020603050405020304" pitchFamily="18" charset="0"/>
              </a:rPr>
              <a:t>. </a:t>
            </a:r>
            <a:r>
              <a:rPr lang="de-DE" sz="1200" i="1" kern="100" dirty="0" err="1">
                <a:effectLst/>
                <a:ea typeface="Calibri" panose="020F0502020204030204" pitchFamily="34" charset="0"/>
                <a:cs typeface="Times New Roman" panose="02020603050405020304" pitchFamily="18" charset="0"/>
              </a:rPr>
              <a:t>Annals</a:t>
            </a:r>
            <a:r>
              <a:rPr lang="de-DE" sz="1200" i="1" kern="100" dirty="0">
                <a:effectLst/>
                <a:ea typeface="Calibri" panose="020F0502020204030204" pitchFamily="34" charset="0"/>
                <a:cs typeface="Times New Roman" panose="02020603050405020304" pitchFamily="18" charset="0"/>
              </a:rPr>
              <a:t> </a:t>
            </a:r>
            <a:r>
              <a:rPr lang="de-DE" sz="1200" i="1" kern="100" dirty="0" err="1">
                <a:effectLst/>
                <a:ea typeface="Calibri" panose="020F0502020204030204" pitchFamily="34" charset="0"/>
                <a:cs typeface="Times New Roman" panose="02020603050405020304" pitchFamily="18" charset="0"/>
              </a:rPr>
              <a:t>of</a:t>
            </a:r>
            <a:r>
              <a:rPr lang="de-DE" sz="1200" i="1" kern="100" dirty="0">
                <a:effectLst/>
                <a:ea typeface="Calibri" panose="020F0502020204030204" pitchFamily="34" charset="0"/>
                <a:cs typeface="Times New Roman" panose="02020603050405020304" pitchFamily="18" charset="0"/>
              </a:rPr>
              <a:t> Clinical </a:t>
            </a:r>
            <a:r>
              <a:rPr lang="de-DE" sz="1200" i="1" kern="100" dirty="0" err="1">
                <a:effectLst/>
                <a:ea typeface="Calibri" panose="020F0502020204030204" pitchFamily="34" charset="0"/>
                <a:cs typeface="Times New Roman" panose="02020603050405020304" pitchFamily="18" charset="0"/>
              </a:rPr>
              <a:t>Psychiatry</a:t>
            </a:r>
            <a:r>
              <a:rPr lang="de-DE" sz="1200" i="1" kern="100" dirty="0">
                <a:effectLst/>
                <a:ea typeface="Calibri" panose="020F0502020204030204" pitchFamily="34" charset="0"/>
                <a:cs typeface="Times New Roman" panose="02020603050405020304" pitchFamily="18" charset="0"/>
              </a:rPr>
              <a:t>, 27</a:t>
            </a:r>
            <a:r>
              <a:rPr lang="de-DE" sz="1200" kern="100" dirty="0">
                <a:effectLst/>
                <a:ea typeface="Calibri" panose="020F0502020204030204" pitchFamily="34" charset="0"/>
                <a:cs typeface="Times New Roman" panose="02020603050405020304" pitchFamily="18" charset="0"/>
              </a:rPr>
              <a:t>(1), 4-9. doi:10.1093/</a:t>
            </a:r>
            <a:r>
              <a:rPr lang="de-DE" sz="1200" kern="100" dirty="0" err="1">
                <a:effectLst/>
                <a:ea typeface="Calibri" panose="020F0502020204030204" pitchFamily="34" charset="0"/>
                <a:cs typeface="Times New Roman" panose="02020603050405020304" pitchFamily="18" charset="0"/>
              </a:rPr>
              <a:t>med</a:t>
            </a:r>
            <a:r>
              <a:rPr lang="de-DE" sz="1200" kern="100" dirty="0">
                <a:effectLst/>
                <a:ea typeface="Calibri" panose="020F0502020204030204" pitchFamily="34" charset="0"/>
                <a:cs typeface="Times New Roman" panose="02020603050405020304" pitchFamily="18" charset="0"/>
              </a:rPr>
              <a:t>/9780199380183.003.0001</a:t>
            </a:r>
          </a:p>
          <a:p>
            <a:pPr>
              <a:lnSpc>
                <a:spcPct val="106000"/>
              </a:lnSpc>
              <a:spcAft>
                <a:spcPts val="800"/>
              </a:spcAft>
            </a:pPr>
            <a:r>
              <a:rPr lang="de-DE" sz="1200" kern="100" dirty="0">
                <a:effectLst/>
                <a:ea typeface="Calibri" panose="020F0502020204030204" pitchFamily="34" charset="0"/>
                <a:cs typeface="Times New Roman" panose="02020603050405020304" pitchFamily="18" charset="0"/>
              </a:rPr>
              <a:t>Weltgesundheitsorganisation, Hogrefe Verlag, Dilling, H., Freyberger, H J., &amp; Cooper, J E. (2019). </a:t>
            </a:r>
            <a:r>
              <a:rPr lang="de-DE" sz="1200" i="1" kern="100" dirty="0">
                <a:effectLst/>
                <a:ea typeface="Calibri" panose="020F0502020204030204" pitchFamily="34" charset="0"/>
                <a:cs typeface="Times New Roman" panose="02020603050405020304" pitchFamily="18" charset="0"/>
              </a:rPr>
              <a:t>Taschenführer zur ICD-10-Klassifikation psychischer Störungen: Mit Glossar und diagnostischen Kriterien sowie Referenztabellen : ICD-10 vs. ICD-9 und ICD-10 vs. DSM-IV-TR</a:t>
            </a:r>
            <a:r>
              <a:rPr lang="de-DE" sz="1200" kern="100" dirty="0">
                <a:effectLst/>
                <a:ea typeface="Calibri" panose="020F0502020204030204" pitchFamily="34" charset="0"/>
                <a:cs typeface="Times New Roman" panose="02020603050405020304" pitchFamily="18" charset="0"/>
              </a:rPr>
              <a:t>. Bern: Hogrefe. </a:t>
            </a:r>
          </a:p>
          <a:p>
            <a:pPr>
              <a:lnSpc>
                <a:spcPct val="106000"/>
              </a:lnSpc>
              <a:spcAft>
                <a:spcPts val="800"/>
              </a:spcAft>
            </a:pPr>
            <a:r>
              <a:rPr lang="de-DE" sz="1200" kern="100" dirty="0">
                <a:effectLst/>
                <a:ea typeface="Calibri" panose="020F0502020204030204" pitchFamily="34" charset="0"/>
                <a:cs typeface="Times New Roman" panose="02020603050405020304" pitchFamily="18" charset="0"/>
              </a:rPr>
              <a:t>Wiederhold B. K. (2024</a:t>
            </a:r>
            <a:r>
              <a:rPr lang="de-DE" sz="1200" i="1" kern="100" dirty="0">
                <a:effectLst/>
                <a:ea typeface="Calibri" panose="020F0502020204030204" pitchFamily="34" charset="0"/>
                <a:cs typeface="Times New Roman" panose="02020603050405020304" pitchFamily="18" charset="0"/>
              </a:rPr>
              <a:t>). </a:t>
            </a:r>
            <a:r>
              <a:rPr lang="de-DE" sz="1200" i="1" kern="100" dirty="0" err="1">
                <a:effectLst/>
                <a:ea typeface="Calibri" panose="020F0502020204030204" pitchFamily="34" charset="0"/>
                <a:cs typeface="Times New Roman" panose="02020603050405020304" pitchFamily="18" charset="0"/>
              </a:rPr>
              <a:t>Cyberpsychology</a:t>
            </a:r>
            <a:r>
              <a:rPr lang="de-DE" sz="1200" i="1" kern="100" dirty="0">
                <a:effectLst/>
                <a:ea typeface="Calibri" panose="020F0502020204030204" pitchFamily="34" charset="0"/>
                <a:cs typeface="Times New Roman" panose="02020603050405020304" pitchFamily="18" charset="0"/>
              </a:rPr>
              <a:t>, </a:t>
            </a:r>
            <a:r>
              <a:rPr lang="de-DE" sz="1200" i="1" kern="100" dirty="0" err="1">
                <a:effectLst/>
                <a:ea typeface="Calibri" panose="020F0502020204030204" pitchFamily="34" charset="0"/>
                <a:cs typeface="Times New Roman" panose="02020603050405020304" pitchFamily="18" charset="0"/>
              </a:rPr>
              <a:t>Behavior</a:t>
            </a:r>
            <a:r>
              <a:rPr lang="de-DE" sz="1200" i="1" kern="100" dirty="0">
                <a:ea typeface="Calibri" panose="020F0502020204030204" pitchFamily="34" charset="0"/>
                <a:cs typeface="Times New Roman" panose="02020603050405020304" pitchFamily="18" charset="0"/>
              </a:rPr>
              <a:t>, and</a:t>
            </a:r>
            <a:r>
              <a:rPr lang="de-DE" sz="1200" i="1" kern="100" dirty="0">
                <a:effectLst/>
                <a:ea typeface="Calibri" panose="020F0502020204030204" pitchFamily="34" charset="0"/>
                <a:cs typeface="Times New Roman" panose="02020603050405020304" pitchFamily="18" charset="0"/>
              </a:rPr>
              <a:t> </a:t>
            </a:r>
            <a:r>
              <a:rPr lang="de-DE" sz="1200" i="1" kern="100" dirty="0" err="1">
                <a:effectLst/>
                <a:ea typeface="Calibri" panose="020F0502020204030204" pitchFamily="34" charset="0"/>
                <a:cs typeface="Times New Roman" panose="02020603050405020304" pitchFamily="18" charset="0"/>
              </a:rPr>
              <a:t>Social</a:t>
            </a:r>
            <a:r>
              <a:rPr lang="de-DE" sz="1200" i="1" kern="100" dirty="0">
                <a:effectLst/>
                <a:ea typeface="Calibri" panose="020F0502020204030204" pitchFamily="34" charset="0"/>
                <a:cs typeface="Times New Roman" panose="02020603050405020304" pitchFamily="18" charset="0"/>
              </a:rPr>
              <a:t> Network</a:t>
            </a:r>
            <a:r>
              <a:rPr lang="de-DE" sz="1200" kern="100" dirty="0">
                <a:effectLst/>
                <a:ea typeface="Calibri" panose="020F0502020204030204" pitchFamily="34" charset="0"/>
                <a:cs typeface="Times New Roman" panose="02020603050405020304" pitchFamily="18" charset="0"/>
              </a:rPr>
              <a:t>,</a:t>
            </a:r>
            <a:r>
              <a:rPr lang="de-DE" sz="1200" i="1" kern="100" dirty="0">
                <a:effectLst/>
                <a:ea typeface="Calibri" panose="020F0502020204030204" pitchFamily="34" charset="0"/>
                <a:cs typeface="Times New Roman" panose="02020603050405020304" pitchFamily="18" charset="0"/>
              </a:rPr>
              <a:t> 27</a:t>
            </a:r>
            <a:r>
              <a:rPr lang="de-DE" sz="1200" kern="100" dirty="0">
                <a:effectLst/>
                <a:ea typeface="Calibri" panose="020F0502020204030204" pitchFamily="34" charset="0"/>
                <a:cs typeface="Times New Roman" panose="02020603050405020304" pitchFamily="18" charset="0"/>
              </a:rPr>
              <a:t>(9), 610-612. </a:t>
            </a:r>
            <a:r>
              <a:rPr lang="de-DE" sz="1200" kern="100" dirty="0" err="1">
                <a:effectLst/>
                <a:ea typeface="Calibri" panose="020F0502020204030204" pitchFamily="34" charset="0"/>
                <a:cs typeface="Times New Roman" panose="02020603050405020304" pitchFamily="18" charset="0"/>
              </a:rPr>
              <a:t>doi</a:t>
            </a:r>
            <a:r>
              <a:rPr lang="de-DE" sz="1200" kern="100" dirty="0">
                <a:effectLst/>
                <a:ea typeface="Calibri" panose="020F0502020204030204" pitchFamily="34" charset="0"/>
                <a:cs typeface="Times New Roman" panose="02020603050405020304" pitchFamily="18" charset="0"/>
              </a:rPr>
              <a:t>: 10.1089/cyber.2024.0415</a:t>
            </a:r>
          </a:p>
          <a:p>
            <a:pPr>
              <a:lnSpc>
                <a:spcPct val="106000"/>
              </a:lnSpc>
              <a:spcAft>
                <a:spcPts val="800"/>
              </a:spcAft>
            </a:pPr>
            <a:r>
              <a:rPr lang="de-DE" sz="1200" kern="100" dirty="0">
                <a:effectLst/>
                <a:ea typeface="Calibri" panose="020F0502020204030204" pitchFamily="34" charset="0"/>
                <a:cs typeface="Times New Roman" panose="02020603050405020304" pitchFamily="18" charset="0"/>
              </a:rPr>
              <a:t>Wölfling, K., Müller, K., Beutel, M., Mücken, D., Teske, A., Rehbein, F. &amp; Wildt, B.. (2010). Diagnostische Testverfahren: Skala zum Onlinesuchtverhalten bei Erwachsenen (</a:t>
            </a:r>
            <a:r>
              <a:rPr lang="de-DE" sz="1200" kern="100" dirty="0" err="1">
                <a:effectLst/>
                <a:ea typeface="Calibri" panose="020F0502020204030204" pitchFamily="34" charset="0"/>
                <a:cs typeface="Times New Roman" panose="02020603050405020304" pitchFamily="18" charset="0"/>
              </a:rPr>
              <a:t>OSVe</a:t>
            </a:r>
            <a:r>
              <a:rPr lang="de-DE" sz="1200" kern="100" dirty="0">
                <a:effectLst/>
                <a:ea typeface="Calibri" panose="020F0502020204030204" pitchFamily="34" charset="0"/>
                <a:cs typeface="Times New Roman" panose="02020603050405020304" pitchFamily="18" charset="0"/>
              </a:rPr>
              <a:t>-S). </a:t>
            </a:r>
            <a:r>
              <a:rPr lang="de-DE" sz="1200" i="1" kern="100" dirty="0">
                <a:effectLst/>
                <a:ea typeface="Calibri" panose="020F0502020204030204" pitchFamily="34" charset="0"/>
                <a:cs typeface="Times New Roman" panose="02020603050405020304" pitchFamily="18" charset="0"/>
              </a:rPr>
              <a:t>Prävention, Diagnostik und Therapie von Computerspielabhängigkeit</a:t>
            </a:r>
            <a:r>
              <a:rPr lang="de-DE" sz="1200" kern="100" dirty="0">
                <a:effectLst/>
                <a:ea typeface="Calibri" panose="020F0502020204030204" pitchFamily="34" charset="0"/>
                <a:cs typeface="Times New Roman" panose="02020603050405020304" pitchFamily="18" charset="0"/>
              </a:rPr>
              <a:t>. 212-215.</a:t>
            </a:r>
          </a:p>
          <a:p>
            <a:pPr>
              <a:lnSpc>
                <a:spcPct val="106000"/>
              </a:lnSpc>
              <a:spcAft>
                <a:spcPts val="800"/>
              </a:spcAft>
            </a:pPr>
            <a:r>
              <a:rPr lang="de-DE" sz="1200" kern="100" dirty="0">
                <a:effectLst/>
                <a:ea typeface="Calibri" panose="020F0502020204030204" pitchFamily="34" charset="0"/>
                <a:cs typeface="Times New Roman" panose="02020603050405020304" pitchFamily="18" charset="0"/>
              </a:rPr>
              <a:t>Wölfling, K., Beutel, M. E., </a:t>
            </a:r>
            <a:r>
              <a:rPr lang="de-DE" sz="1200" kern="100" dirty="0" err="1">
                <a:effectLst/>
                <a:ea typeface="Calibri" panose="020F0502020204030204" pitchFamily="34" charset="0"/>
                <a:cs typeface="Times New Roman" panose="02020603050405020304" pitchFamily="18" charset="0"/>
              </a:rPr>
              <a:t>Bengesser</a:t>
            </a:r>
            <a:r>
              <a:rPr lang="de-DE" sz="1200" kern="100" dirty="0">
                <a:effectLst/>
                <a:ea typeface="Calibri" panose="020F0502020204030204" pitchFamily="34" charset="0"/>
                <a:cs typeface="Times New Roman" panose="02020603050405020304" pitchFamily="18" charset="0"/>
              </a:rPr>
              <a:t>, I., &amp; Müller, K. W. (2022). </a:t>
            </a:r>
            <a:r>
              <a:rPr lang="de-DE" sz="1200" i="1" kern="100" dirty="0">
                <a:effectLst/>
                <a:ea typeface="Calibri" panose="020F0502020204030204" pitchFamily="34" charset="0"/>
                <a:cs typeface="Times New Roman" panose="02020603050405020304" pitchFamily="18" charset="0"/>
              </a:rPr>
              <a:t>Computerspiel- und Internetsucht</a:t>
            </a:r>
            <a:r>
              <a:rPr lang="de-DE" sz="1200" kern="100" dirty="0">
                <a:effectLst/>
                <a:ea typeface="Calibri" panose="020F0502020204030204" pitchFamily="34" charset="0"/>
                <a:cs typeface="Times New Roman" panose="02020603050405020304" pitchFamily="18" charset="0"/>
              </a:rPr>
              <a:t>. Stuttgart: Kohlhammer GmbH.</a:t>
            </a:r>
          </a:p>
          <a:p>
            <a:pPr>
              <a:lnSpc>
                <a:spcPct val="106000"/>
              </a:lnSpc>
              <a:spcAft>
                <a:spcPts val="800"/>
              </a:spcAft>
            </a:pPr>
            <a:r>
              <a:rPr lang="de-DE" sz="1200" kern="100" dirty="0">
                <a:effectLst/>
                <a:ea typeface="Calibri" panose="020F0502020204030204" pitchFamily="34" charset="0"/>
                <a:cs typeface="Times New Roman" panose="02020603050405020304" pitchFamily="18" charset="0"/>
              </a:rPr>
              <a:t>Wölfling, K., Müller, K, Beutel, M. (2017): Wenn exzessives Verhalten zur Sucht wird. </a:t>
            </a:r>
            <a:r>
              <a:rPr lang="de-DE" sz="1200" i="1" kern="100" dirty="0" err="1">
                <a:effectLst/>
                <a:ea typeface="Calibri" panose="020F0502020204030204" pitchFamily="34" charset="0"/>
                <a:cs typeface="Times New Roman" panose="02020603050405020304" pitchFamily="18" charset="0"/>
              </a:rPr>
              <a:t>InFo</a:t>
            </a:r>
            <a:r>
              <a:rPr lang="de-DE" sz="1200" i="1" kern="100" dirty="0">
                <a:effectLst/>
                <a:ea typeface="Calibri" panose="020F0502020204030204" pitchFamily="34" charset="0"/>
                <a:cs typeface="Times New Roman" panose="02020603050405020304" pitchFamily="18" charset="0"/>
              </a:rPr>
              <a:t> Neurologie + Psychiatrie, 19</a:t>
            </a:r>
            <a:r>
              <a:rPr lang="de-DE" sz="1200" kern="100" dirty="0">
                <a:effectLst/>
                <a:ea typeface="Calibri" panose="020F0502020204030204" pitchFamily="34" charset="0"/>
                <a:cs typeface="Times New Roman" panose="02020603050405020304" pitchFamily="18" charset="0"/>
              </a:rPr>
              <a:t>(11), 44 – 51. </a:t>
            </a:r>
            <a:r>
              <a:rPr lang="de-DE" sz="1200" kern="100" dirty="0" err="1">
                <a:effectLst/>
                <a:ea typeface="Calibri" panose="020F0502020204030204" pitchFamily="34" charset="0"/>
                <a:cs typeface="Times New Roman" panose="02020603050405020304" pitchFamily="18" charset="0"/>
              </a:rPr>
              <a:t>doi</a:t>
            </a:r>
            <a:r>
              <a:rPr lang="de-DE" sz="1200" kern="100" dirty="0">
                <a:effectLst/>
                <a:ea typeface="Calibri" panose="020F0502020204030204" pitchFamily="34" charset="0"/>
                <a:cs typeface="Times New Roman" panose="02020603050405020304" pitchFamily="18" charset="0"/>
              </a:rPr>
              <a:t>: </a:t>
            </a:r>
            <a:r>
              <a:rPr lang="de-DE" sz="1200" b="0" i="0" dirty="0">
                <a:effectLst/>
              </a:rPr>
              <a:t>10.1007/s15005-017-2087-3</a:t>
            </a:r>
          </a:p>
          <a:p>
            <a:pPr>
              <a:lnSpc>
                <a:spcPct val="106000"/>
              </a:lnSpc>
              <a:spcAft>
                <a:spcPts val="800"/>
              </a:spcAft>
            </a:pPr>
            <a:r>
              <a:rPr lang="de-DE" sz="1200" kern="100" dirty="0">
                <a:effectLst/>
                <a:ea typeface="Calibri" panose="020F0502020204030204" pitchFamily="34" charset="0"/>
                <a:cs typeface="Times New Roman" panose="02020603050405020304" pitchFamily="18" charset="0"/>
              </a:rPr>
              <a:t>Wölfling, K., (16.04.2024). Internetsucht ein neues Störungsbild im ICD-11: Klinische Merkmale, Forschung und das Mainzer Therapiemanual [Online-Vortrag]. 7. Oberberg Vortragsreihe, https://www.oberbergkliniken.de/events/internetsucht-ein-neues-stoerungsbild-im-icd-11-klinische-merkmale-forschung-und-das-mainzer-therapiemanual</a:t>
            </a:r>
          </a:p>
          <a:p>
            <a:pPr>
              <a:lnSpc>
                <a:spcPct val="106000"/>
              </a:lnSpc>
              <a:spcAft>
                <a:spcPts val="800"/>
              </a:spcAft>
            </a:pPr>
            <a:r>
              <a:rPr lang="en-US" sz="1200" kern="100" dirty="0">
                <a:effectLst/>
                <a:ea typeface="Calibri" panose="020F0502020204030204" pitchFamily="34" charset="0"/>
                <a:cs typeface="Times New Roman" panose="02020603050405020304" pitchFamily="18" charset="0"/>
              </a:rPr>
              <a:t>World Health Organization. (2019). International statistical classification of diseases and related health problems (11th ed.). </a:t>
            </a:r>
            <a:r>
              <a:rPr lang="de-DE" sz="1200" kern="100" dirty="0">
                <a:effectLst/>
                <a:ea typeface="Calibri" panose="020F0502020204030204" pitchFamily="34" charset="0"/>
                <a:cs typeface="Times New Roman" panose="02020603050405020304" pitchFamily="18" charset="0"/>
              </a:rPr>
              <a:t>https://icd.who.int/</a:t>
            </a:r>
          </a:p>
          <a:p>
            <a:pPr>
              <a:lnSpc>
                <a:spcPct val="106000"/>
              </a:lnSpc>
              <a:spcAft>
                <a:spcPts val="800"/>
              </a:spcAft>
            </a:pPr>
            <a:r>
              <a:rPr lang="de-DE" sz="1200" kern="100" dirty="0">
                <a:effectLst/>
                <a:ea typeface="Calibri" panose="020F0502020204030204" pitchFamily="34" charset="0"/>
                <a:cs typeface="Times New Roman" panose="02020603050405020304" pitchFamily="18" charset="0"/>
              </a:rPr>
              <a:t>Young, K. S. (1998). Internet </a:t>
            </a:r>
            <a:r>
              <a:rPr lang="de-DE" sz="1200" kern="100" dirty="0" err="1">
                <a:effectLst/>
                <a:ea typeface="Calibri" panose="020F0502020204030204" pitchFamily="34" charset="0"/>
                <a:cs typeface="Times New Roman" panose="02020603050405020304" pitchFamily="18" charset="0"/>
              </a:rPr>
              <a:t>addiction</a:t>
            </a:r>
            <a:r>
              <a:rPr lang="de-DE" sz="1200" kern="100" dirty="0">
                <a:effectLst/>
                <a:ea typeface="Calibri" panose="020F0502020204030204" pitchFamily="34" charset="0"/>
                <a:cs typeface="Times New Roman" panose="02020603050405020304" pitchFamily="18" charset="0"/>
              </a:rPr>
              <a:t>: The </a:t>
            </a:r>
            <a:r>
              <a:rPr lang="de-DE" sz="1200" kern="100" dirty="0" err="1">
                <a:effectLst/>
                <a:ea typeface="Calibri" panose="020F0502020204030204" pitchFamily="34" charset="0"/>
                <a:cs typeface="Times New Roman" panose="02020603050405020304" pitchFamily="18" charset="0"/>
              </a:rPr>
              <a:t>emergence</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of</a:t>
            </a:r>
            <a:r>
              <a:rPr lang="de-DE" sz="1200" kern="100" dirty="0">
                <a:effectLst/>
                <a:ea typeface="Calibri" panose="020F0502020204030204" pitchFamily="34" charset="0"/>
                <a:cs typeface="Times New Roman" panose="02020603050405020304" pitchFamily="18" charset="0"/>
              </a:rPr>
              <a:t> a </a:t>
            </a:r>
            <a:r>
              <a:rPr lang="de-DE" sz="1200" kern="100" dirty="0" err="1">
                <a:effectLst/>
                <a:ea typeface="Calibri" panose="020F0502020204030204" pitchFamily="34" charset="0"/>
                <a:cs typeface="Times New Roman" panose="02020603050405020304" pitchFamily="18" charset="0"/>
              </a:rPr>
              <a:t>new</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clinical</a:t>
            </a:r>
            <a:r>
              <a:rPr lang="de-DE" sz="1200" kern="100" dirty="0">
                <a:effectLst/>
                <a:ea typeface="Calibri" panose="020F0502020204030204" pitchFamily="34" charset="0"/>
                <a:cs typeface="Times New Roman" panose="02020603050405020304" pitchFamily="18" charset="0"/>
              </a:rPr>
              <a:t> </a:t>
            </a:r>
            <a:r>
              <a:rPr lang="de-DE" sz="1200" kern="100" dirty="0" err="1">
                <a:effectLst/>
                <a:ea typeface="Calibri" panose="020F0502020204030204" pitchFamily="34" charset="0"/>
                <a:cs typeface="Times New Roman" panose="02020603050405020304" pitchFamily="18" charset="0"/>
              </a:rPr>
              <a:t>disorder</a:t>
            </a:r>
            <a:r>
              <a:rPr lang="de-DE" sz="1200" kern="100" dirty="0">
                <a:effectLst/>
                <a:ea typeface="Calibri" panose="020F0502020204030204" pitchFamily="34" charset="0"/>
                <a:cs typeface="Times New Roman" panose="02020603050405020304" pitchFamily="18" charset="0"/>
              </a:rPr>
              <a:t>. </a:t>
            </a:r>
            <a:r>
              <a:rPr lang="de-DE" sz="1200" i="1" kern="100" dirty="0" err="1">
                <a:effectLst/>
                <a:ea typeface="Calibri" panose="020F0502020204030204" pitchFamily="34" charset="0"/>
                <a:cs typeface="Times New Roman" panose="02020603050405020304" pitchFamily="18" charset="0"/>
              </a:rPr>
              <a:t>CyberPsychology</a:t>
            </a:r>
            <a:r>
              <a:rPr lang="de-DE" sz="1200" i="1" kern="100" dirty="0">
                <a:effectLst/>
                <a:ea typeface="Calibri" panose="020F0502020204030204" pitchFamily="34" charset="0"/>
                <a:cs typeface="Times New Roman" panose="02020603050405020304" pitchFamily="18" charset="0"/>
              </a:rPr>
              <a:t> &amp; </a:t>
            </a:r>
            <a:r>
              <a:rPr lang="de-DE" sz="1200" i="1" kern="100" dirty="0" err="1">
                <a:effectLst/>
                <a:ea typeface="Calibri" panose="020F0502020204030204" pitchFamily="34" charset="0"/>
                <a:cs typeface="Times New Roman" panose="02020603050405020304" pitchFamily="18" charset="0"/>
              </a:rPr>
              <a:t>Behavior</a:t>
            </a:r>
            <a:r>
              <a:rPr lang="de-DE" sz="1200" i="1" kern="100" dirty="0">
                <a:effectLst/>
                <a:ea typeface="Calibri" panose="020F0502020204030204" pitchFamily="34" charset="0"/>
                <a:cs typeface="Times New Roman" panose="02020603050405020304" pitchFamily="18" charset="0"/>
              </a:rPr>
              <a:t>, 1</a:t>
            </a:r>
            <a:r>
              <a:rPr lang="de-DE" sz="1200" kern="100" dirty="0">
                <a:effectLst/>
                <a:ea typeface="Calibri" panose="020F0502020204030204" pitchFamily="34" charset="0"/>
                <a:cs typeface="Times New Roman" panose="02020603050405020304" pitchFamily="18" charset="0"/>
              </a:rPr>
              <a:t>(3), 237-244. </a:t>
            </a:r>
            <a:r>
              <a:rPr lang="de-DE" sz="1200" kern="100" dirty="0" err="1">
                <a:effectLst/>
                <a:ea typeface="Calibri" panose="020F0502020204030204" pitchFamily="34" charset="0"/>
                <a:cs typeface="Times New Roman" panose="02020603050405020304" pitchFamily="18" charset="0"/>
              </a:rPr>
              <a:t>doi</a:t>
            </a:r>
            <a:r>
              <a:rPr lang="de-DE" sz="1200" kern="100" dirty="0">
                <a:effectLst/>
                <a:ea typeface="Calibri" panose="020F0502020204030204" pitchFamily="34" charset="0"/>
                <a:cs typeface="Times New Roman" panose="02020603050405020304" pitchFamily="18" charset="0"/>
              </a:rPr>
              <a:t>: </a:t>
            </a:r>
            <a:r>
              <a:rPr lang="de-DE" sz="1200" kern="100" dirty="0">
                <a:solidFill>
                  <a:schemeClr val="tx1"/>
                </a:solidFill>
                <a:effectLst/>
                <a:ea typeface="Calibri" panose="020F0502020204030204" pitchFamily="34" charset="0"/>
                <a:cs typeface="Times New Roman" panose="02020603050405020304" pitchFamily="18" charset="0"/>
              </a:rPr>
              <a:t>10.1089/cpb.1998.1.237</a:t>
            </a:r>
          </a:p>
          <a:p>
            <a:pPr>
              <a:lnSpc>
                <a:spcPct val="106000"/>
              </a:lnSpc>
              <a:spcAft>
                <a:spcPts val="800"/>
              </a:spcAft>
            </a:pPr>
            <a:r>
              <a:rPr lang="de-DE" sz="1200" kern="100" dirty="0">
                <a:effectLst/>
                <a:ea typeface="Calibri" panose="020F0502020204030204" pitchFamily="34" charset="0"/>
                <a:cs typeface="Times New Roman" panose="02020603050405020304" pitchFamily="18" charset="0"/>
              </a:rPr>
              <a:t>Young, K. S. (1998). </a:t>
            </a:r>
            <a:r>
              <a:rPr lang="de-DE" sz="1200" i="1" kern="100" dirty="0">
                <a:effectLst/>
                <a:ea typeface="Calibri" panose="020F0502020204030204" pitchFamily="34" charset="0"/>
                <a:cs typeface="Times New Roman" panose="02020603050405020304" pitchFamily="18" charset="0"/>
              </a:rPr>
              <a:t>Internet Addiction Test</a:t>
            </a:r>
            <a:r>
              <a:rPr lang="de-DE" sz="1200" kern="100" dirty="0">
                <a:effectLst/>
                <a:ea typeface="Calibri" panose="020F0502020204030204" pitchFamily="34" charset="0"/>
                <a:cs typeface="Times New Roman" panose="02020603050405020304" pitchFamily="18" charset="0"/>
              </a:rPr>
              <a:t>. </a:t>
            </a:r>
            <a:r>
              <a:rPr lang="de-DE" sz="1200" kern="100" dirty="0">
                <a:solidFill>
                  <a:schemeClr val="tx1"/>
                </a:solidFill>
                <a:effectLst/>
                <a:ea typeface="Calibri" panose="020F0502020204030204" pitchFamily="34" charset="0"/>
                <a:cs typeface="Times New Roman" panose="02020603050405020304" pitchFamily="18" charset="0"/>
              </a:rPr>
              <a:t>APA </a:t>
            </a:r>
            <a:r>
              <a:rPr lang="de-DE" sz="1200" kern="100" dirty="0" err="1">
                <a:solidFill>
                  <a:schemeClr val="tx1"/>
                </a:solidFill>
                <a:effectLst/>
                <a:ea typeface="Calibri" panose="020F0502020204030204" pitchFamily="34" charset="0"/>
                <a:cs typeface="Times New Roman" panose="02020603050405020304" pitchFamily="18" charset="0"/>
              </a:rPr>
              <a:t>PsycTests</a:t>
            </a:r>
            <a:r>
              <a:rPr lang="de-DE" sz="1200" kern="100" dirty="0">
                <a:solidFill>
                  <a:schemeClr val="tx1"/>
                </a:solidFill>
                <a:effectLst/>
                <a:ea typeface="Calibri" panose="020F0502020204030204" pitchFamily="34" charset="0"/>
                <a:cs typeface="Times New Roman" panose="02020603050405020304" pitchFamily="18" charset="0"/>
              </a:rPr>
              <a:t>. </a:t>
            </a:r>
            <a:r>
              <a:rPr lang="de-DE" sz="1200" strike="noStrike" kern="100" dirty="0" err="1">
                <a:solidFill>
                  <a:schemeClr val="tx1"/>
                </a:solidFill>
                <a:effectLst/>
                <a:ea typeface="Calibri" panose="020F0502020204030204" pitchFamily="34" charset="0"/>
                <a:cs typeface="Times New Roman" panose="02020603050405020304" pitchFamily="18" charset="0"/>
              </a:rPr>
              <a:t>doi</a:t>
            </a:r>
            <a:r>
              <a:rPr lang="de-DE" sz="1200" strike="noStrike" kern="100" dirty="0">
                <a:solidFill>
                  <a:schemeClr val="tx1"/>
                </a:solidFill>
                <a:effectLst/>
                <a:ea typeface="Calibri" panose="020F0502020204030204" pitchFamily="34" charset="0"/>
                <a:cs typeface="Times New Roman" panose="02020603050405020304" pitchFamily="18" charset="0"/>
              </a:rPr>
              <a:t>: 10.1037/t41898-000</a:t>
            </a:r>
            <a:endParaRPr lang="de-DE" sz="1200" kern="100" dirty="0">
              <a:solidFill>
                <a:schemeClr val="tx1"/>
              </a:solidFill>
              <a:effectLst/>
              <a:ea typeface="Calibri" panose="020F0502020204030204" pitchFamily="34" charset="0"/>
              <a:cs typeface="Times New Roman" panose="02020603050405020304" pitchFamily="18" charset="0"/>
            </a:endParaRPr>
          </a:p>
          <a:p>
            <a:pPr algn="just">
              <a:lnSpc>
                <a:spcPct val="106000"/>
              </a:lnSpc>
              <a:spcAft>
                <a:spcPts val="800"/>
              </a:spcAft>
            </a:pPr>
            <a:r>
              <a:rPr lang="en-US" sz="1200" kern="100" dirty="0" err="1">
                <a:effectLst/>
                <a:ea typeface="Calibri" panose="020F0502020204030204" pitchFamily="34" charset="0"/>
                <a:cs typeface="Times New Roman" panose="02020603050405020304" pitchFamily="18" charset="0"/>
              </a:rPr>
              <a:t>Yıldız</a:t>
            </a:r>
            <a:r>
              <a:rPr lang="en-US" sz="1200" kern="100" dirty="0">
                <a:effectLst/>
                <a:ea typeface="Calibri" panose="020F0502020204030204" pitchFamily="34" charset="0"/>
                <a:cs typeface="Times New Roman" panose="02020603050405020304" pitchFamily="18" charset="0"/>
              </a:rPr>
              <a:t>, Ü., </a:t>
            </a:r>
            <a:r>
              <a:rPr lang="en-US" sz="1200" kern="100" dirty="0" err="1">
                <a:effectLst/>
                <a:ea typeface="Calibri" panose="020F0502020204030204" pitchFamily="34" charset="0"/>
                <a:cs typeface="Times New Roman" panose="02020603050405020304" pitchFamily="18" charset="0"/>
              </a:rPr>
              <a:t>Kuruoğlu</a:t>
            </a:r>
            <a:r>
              <a:rPr lang="en-US" sz="1200" kern="100" dirty="0">
                <a:effectLst/>
                <a:ea typeface="Calibri" panose="020F0502020204030204" pitchFamily="34" charset="0"/>
                <a:cs typeface="Times New Roman" panose="02020603050405020304" pitchFamily="18" charset="0"/>
              </a:rPr>
              <a:t>, E., </a:t>
            </a:r>
            <a:r>
              <a:rPr lang="en-US" sz="1200" kern="100" dirty="0" err="1">
                <a:effectLst/>
                <a:ea typeface="Calibri" panose="020F0502020204030204" pitchFamily="34" charset="0"/>
                <a:cs typeface="Times New Roman" panose="02020603050405020304" pitchFamily="18" charset="0"/>
              </a:rPr>
              <a:t>Günvar</a:t>
            </a:r>
            <a:r>
              <a:rPr lang="en-US" sz="1200" kern="100" dirty="0">
                <a:effectLst/>
                <a:ea typeface="Calibri" panose="020F0502020204030204" pitchFamily="34" charset="0"/>
                <a:cs typeface="Times New Roman" panose="02020603050405020304" pitchFamily="18" charset="0"/>
              </a:rPr>
              <a:t>, T., </a:t>
            </a:r>
            <a:r>
              <a:rPr lang="en-US" sz="1200" kern="100" dirty="0" err="1">
                <a:effectLst/>
                <a:ea typeface="Calibri" panose="020F0502020204030204" pitchFamily="34" charset="0"/>
                <a:cs typeface="Times New Roman" panose="02020603050405020304" pitchFamily="18" charset="0"/>
              </a:rPr>
              <a:t>Çöme</a:t>
            </a:r>
            <a:r>
              <a:rPr lang="en-US" sz="1200" kern="100" dirty="0">
                <a:effectLst/>
                <a:ea typeface="Calibri" panose="020F0502020204030204" pitchFamily="34" charset="0"/>
                <a:cs typeface="Times New Roman" panose="02020603050405020304" pitchFamily="18" charset="0"/>
              </a:rPr>
              <a:t>, O. &amp; </a:t>
            </a:r>
            <a:r>
              <a:rPr lang="en-US" sz="1200" kern="100" dirty="0" err="1">
                <a:effectLst/>
                <a:ea typeface="Calibri" panose="020F0502020204030204" pitchFamily="34" charset="0"/>
                <a:cs typeface="Times New Roman" panose="02020603050405020304" pitchFamily="18" charset="0"/>
              </a:rPr>
              <a:t>Mevsim</a:t>
            </a:r>
            <a:r>
              <a:rPr lang="en-US" sz="1200" kern="100" dirty="0">
                <a:effectLst/>
                <a:ea typeface="Calibri" panose="020F0502020204030204" pitchFamily="34" charset="0"/>
                <a:cs typeface="Times New Roman" panose="02020603050405020304" pitchFamily="18" charset="0"/>
              </a:rPr>
              <a:t>, V. (2024). The Relationship Between Obesity and Internet Addiction in University Students: A Cross-Sectional Study. </a:t>
            </a:r>
            <a:r>
              <a:rPr lang="de-DE" sz="1200" i="1" kern="100" dirty="0">
                <a:effectLst/>
                <a:ea typeface="Calibri" panose="020F0502020204030204" pitchFamily="34" charset="0"/>
                <a:cs typeface="Times New Roman" panose="02020603050405020304" pitchFamily="18" charset="0"/>
              </a:rPr>
              <a:t>American Journal </a:t>
            </a:r>
            <a:r>
              <a:rPr lang="de-DE" sz="1200" i="1" kern="100" dirty="0" err="1">
                <a:effectLst/>
                <a:ea typeface="Calibri" panose="020F0502020204030204" pitchFamily="34" charset="0"/>
                <a:cs typeface="Times New Roman" panose="02020603050405020304" pitchFamily="18" charset="0"/>
              </a:rPr>
              <a:t>of</a:t>
            </a:r>
            <a:r>
              <a:rPr lang="de-DE" sz="1200" i="1" kern="100" dirty="0">
                <a:effectLst/>
                <a:ea typeface="Calibri" panose="020F0502020204030204" pitchFamily="34" charset="0"/>
                <a:cs typeface="Times New Roman" panose="02020603050405020304" pitchFamily="18" charset="0"/>
              </a:rPr>
              <a:t> Health Promotion, 38</a:t>
            </a:r>
            <a:r>
              <a:rPr lang="de-DE" sz="1200" kern="100" dirty="0">
                <a:effectLst/>
                <a:ea typeface="Calibri" panose="020F0502020204030204" pitchFamily="34" charset="0"/>
                <a:cs typeface="Times New Roman" panose="02020603050405020304" pitchFamily="18" charset="0"/>
              </a:rPr>
              <a:t>(4), 513-521. doi:10.1177/08901171241227036</a:t>
            </a:r>
          </a:p>
          <a:p>
            <a:pPr algn="just">
              <a:lnSpc>
                <a:spcPct val="106000"/>
              </a:lnSpc>
              <a:spcAft>
                <a:spcPts val="800"/>
              </a:spcAft>
            </a:pPr>
            <a:endParaRPr lang="de-DE" sz="1200" kern="100" dirty="0">
              <a:effectLst/>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a:ln>
                  <a:noFill/>
                </a:ln>
                <a:solidFill>
                  <a:sysClr val="windowText" lastClr="000000"/>
                </a:solidFill>
                <a:effectLst/>
                <a:uLnTx/>
                <a:uFillTx/>
                <a:latin typeface="Arial"/>
                <a:ea typeface="+mn-ea"/>
                <a:cs typeface="+mn-cs"/>
              </a:rPr>
              <a:t>Fotos mit freier Lizenz über </a:t>
            </a:r>
            <a:r>
              <a:rPr kumimoji="0" lang="de-DE" sz="2000" b="0" i="0" u="none" strike="noStrike" kern="0" cap="none" spc="0" normalizeH="0" baseline="0" noProof="0" dirty="0">
                <a:ln>
                  <a:noFill/>
                </a:ln>
                <a:solidFill>
                  <a:sysClr val="windowText" lastClr="000000"/>
                </a:solidFill>
                <a:effectLst/>
                <a:uLnTx/>
                <a:uFillTx/>
                <a:latin typeface="Arial"/>
                <a:ea typeface="+mn-ea"/>
                <a:cs typeface="+mn-cs"/>
                <a:hlinkClick r:id="rId2"/>
              </a:rPr>
              <a:t>https://www.istockphoto.com/de</a:t>
            </a:r>
            <a:r>
              <a:rPr kumimoji="0" lang="de-DE" sz="2000" b="0" i="0" u="none" strike="noStrike" kern="0" cap="none" spc="0" normalizeH="0" baseline="0" noProof="0" dirty="0">
                <a:ln>
                  <a:noFill/>
                </a:ln>
                <a:solidFill>
                  <a:sysClr val="windowText" lastClr="000000"/>
                </a:solidFill>
                <a:effectLst/>
                <a:uLnTx/>
                <a:uFillTx/>
                <a:latin typeface="Arial"/>
                <a:ea typeface="+mn-ea"/>
                <a:cs typeface="+mn-cs"/>
              </a:rPr>
              <a:t> (abgerufen am 20.09.2024)</a:t>
            </a:r>
            <a:endParaRPr kumimoji="0" lang="de-DE" sz="1200" b="0" i="0" u="none" strike="noStrike" kern="0" cap="none" spc="0" normalizeH="0" baseline="0" noProof="0" dirty="0">
              <a:ln>
                <a:noFill/>
              </a:ln>
              <a:solidFill>
                <a:srgbClr val="000000"/>
              </a:solidFill>
              <a:effectLst/>
              <a:uLnTx/>
              <a:uFillTx/>
              <a:latin typeface="Arial"/>
              <a:ea typeface="Calibri" panose="020F0502020204030204" pitchFamily="34" charset="0"/>
              <a:cs typeface="Times-Roman"/>
            </a:endParaRPr>
          </a:p>
          <a:p>
            <a:pPr algn="just">
              <a:lnSpc>
                <a:spcPct val="106000"/>
              </a:lnSpc>
              <a:spcAft>
                <a:spcPts val="800"/>
              </a:spcAft>
            </a:pPr>
            <a:endParaRPr lang="de-DE" dirty="0"/>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43</a:t>
            </a:fld>
            <a:endParaRPr lang="de-DE" spc="120" dirty="0"/>
          </a:p>
        </p:txBody>
      </p:sp>
    </p:spTree>
    <p:extLst>
      <p:ext uri="{BB962C8B-B14F-4D97-AF65-F5344CB8AC3E}">
        <p14:creationId xmlns:p14="http://schemas.microsoft.com/office/powerpoint/2010/main" val="5916354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4043"/>
            <a:ext cx="10377598" cy="523220"/>
          </a:xfrm>
        </p:spPr>
        <p:txBody>
          <a:bodyPr/>
          <a:lstStyle/>
          <a:p>
            <a:r>
              <a:rPr lang="de-DE" dirty="0"/>
              <a:t>Vielen Dank für Ihre Aufmerksamkeit!</a:t>
            </a:r>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44</a:t>
            </a:fld>
            <a:endParaRPr lang="de-DE" spc="120" dirty="0"/>
          </a:p>
        </p:txBody>
      </p:sp>
      <p:pic>
        <p:nvPicPr>
          <p:cNvPr id="6" name="Bild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037263"/>
            <a:ext cx="10536041" cy="5126470"/>
          </a:xfrm>
          <a:prstGeom prst="rect">
            <a:avLst/>
          </a:prstGeom>
        </p:spPr>
      </p:pic>
    </p:spTree>
    <p:extLst>
      <p:ext uri="{BB962C8B-B14F-4D97-AF65-F5344CB8AC3E}">
        <p14:creationId xmlns:p14="http://schemas.microsoft.com/office/powerpoint/2010/main" val="1250509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514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5</a:t>
            </a:fld>
            <a:endParaRPr lang="de-DE" spc="120" dirty="0"/>
          </a:p>
        </p:txBody>
      </p:sp>
      <p:pic>
        <p:nvPicPr>
          <p:cNvPr id="13" name="Bild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773" y="146502"/>
            <a:ext cx="11318960" cy="5926588"/>
          </a:xfrm>
          <a:prstGeom prst="rect">
            <a:avLst/>
          </a:prstGeom>
        </p:spPr>
      </p:pic>
    </p:spTree>
    <p:extLst>
      <p:ext uri="{BB962C8B-B14F-4D97-AF65-F5344CB8AC3E}">
        <p14:creationId xmlns:p14="http://schemas.microsoft.com/office/powerpoint/2010/main" val="560038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4043"/>
            <a:ext cx="10377598" cy="861774"/>
          </a:xfrm>
        </p:spPr>
        <p:txBody>
          <a:bodyPr/>
          <a:lstStyle/>
          <a:p>
            <a:r>
              <a:rPr lang="de-DE" sz="2800" dirty="0" err="1">
                <a:latin typeface="CalibriLight" charset="0"/>
              </a:rPr>
              <a:t>Häufigkeit</a:t>
            </a:r>
            <a:r>
              <a:rPr lang="de-DE" sz="2800" dirty="0">
                <a:latin typeface="CalibriLight" charset="0"/>
              </a:rPr>
              <a:t> des Computerspielens und der Nutzung des Internets bei 18- bis 25-jährigen jungen Erwachsenen</a:t>
            </a:r>
            <a:endParaRPr lang="de-DE" sz="2800" dirty="0"/>
          </a:p>
        </p:txBody>
      </p:sp>
      <p:sp>
        <p:nvSpPr>
          <p:cNvPr id="4" name="Textplatzhalter 3"/>
          <p:cNvSpPr>
            <a:spLocks noGrp="1"/>
          </p:cNvSpPr>
          <p:nvPr>
            <p:ph type="body" sz="quarter" idx="12"/>
          </p:nvPr>
        </p:nvSpPr>
        <p:spPr>
          <a:xfrm>
            <a:off x="914399" y="6027056"/>
            <a:ext cx="10360135" cy="353565"/>
          </a:xfrm>
        </p:spPr>
        <p:txBody>
          <a:bodyPr/>
          <a:lstStyle/>
          <a:p>
            <a:r>
              <a:rPr lang="de-DE" sz="1400" dirty="0"/>
              <a:t>(Orth &amp; Merkel, 2020)</a:t>
            </a:r>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6</a:t>
            </a:fld>
            <a:endParaRPr lang="de-DE" spc="120" dirty="0"/>
          </a:p>
        </p:txBody>
      </p:sp>
      <p:pic>
        <p:nvPicPr>
          <p:cNvPr id="6" name="Bild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365" y="1451771"/>
            <a:ext cx="6272201" cy="4499330"/>
          </a:xfrm>
          <a:prstGeom prst="rect">
            <a:avLst/>
          </a:prstGeom>
        </p:spPr>
      </p:pic>
    </p:spTree>
    <p:extLst>
      <p:ext uri="{BB962C8B-B14F-4D97-AF65-F5344CB8AC3E}">
        <p14:creationId xmlns:p14="http://schemas.microsoft.com/office/powerpoint/2010/main" val="128571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14401" y="3183131"/>
            <a:ext cx="10360136" cy="566822"/>
          </a:xfrm>
        </p:spPr>
        <p:txBody>
          <a:bodyPr/>
          <a:lstStyle/>
          <a:p>
            <a:r>
              <a:rPr lang="de-DE" sz="3600" dirty="0"/>
              <a:t>Klassifikation</a:t>
            </a:r>
          </a:p>
        </p:txBody>
      </p:sp>
      <p:sp>
        <p:nvSpPr>
          <p:cNvPr id="4" name="Foliennummernplatzhalter 3"/>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7</a:t>
            </a:fld>
            <a:endParaRPr lang="de-DE" spc="120" dirty="0"/>
          </a:p>
        </p:txBody>
      </p:sp>
    </p:spTree>
    <p:extLst>
      <p:ext uri="{BB962C8B-B14F-4D97-AF65-F5344CB8AC3E}">
        <p14:creationId xmlns:p14="http://schemas.microsoft.com/office/powerpoint/2010/main" val="182633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4043"/>
            <a:ext cx="10377598" cy="523220"/>
          </a:xfrm>
        </p:spPr>
        <p:txBody>
          <a:bodyPr/>
          <a:lstStyle/>
          <a:p>
            <a:r>
              <a:rPr lang="de-DE" dirty="0"/>
              <a:t>ICD-10</a:t>
            </a:r>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8</a:t>
            </a:fld>
            <a:endParaRPr lang="de-DE" spc="120" dirty="0"/>
          </a:p>
        </p:txBody>
      </p:sp>
      <p:sp>
        <p:nvSpPr>
          <p:cNvPr id="6" name="Textplatzhalter 2"/>
          <p:cNvSpPr>
            <a:spLocks noGrp="1"/>
          </p:cNvSpPr>
          <p:nvPr>
            <p:ph type="body" sz="quarter" idx="11"/>
          </p:nvPr>
        </p:nvSpPr>
        <p:spPr>
          <a:xfrm>
            <a:off x="914399" y="1498600"/>
            <a:ext cx="10481734" cy="4450861"/>
          </a:xfrm>
        </p:spPr>
        <p:txBody>
          <a:bodyPr/>
          <a:lstStyle/>
          <a:p>
            <a:endParaRPr lang="de-DE" dirty="0"/>
          </a:p>
          <a:p>
            <a:pPr marL="342900" indent="-342900">
              <a:buFont typeface="Arial" charset="0"/>
              <a:buChar char="•"/>
            </a:pPr>
            <a:r>
              <a:rPr lang="de-DE" dirty="0"/>
              <a:t>Diagnose nicht konkret in Klassifikationssystemen vorhanden, nur indirekt über </a:t>
            </a:r>
          </a:p>
          <a:p>
            <a:pPr marL="1143000" lvl="1">
              <a:buFont typeface="Arial" charset="0"/>
              <a:buChar char="•"/>
            </a:pPr>
            <a:r>
              <a:rPr lang="de-DE" sz="1800" i="1" dirty="0"/>
              <a:t>Abnorme Gewohnheiten und Störung der Impulskontrolle</a:t>
            </a:r>
            <a:r>
              <a:rPr lang="de-DE" sz="1800" dirty="0"/>
              <a:t> (F63.8)</a:t>
            </a:r>
          </a:p>
          <a:p>
            <a:r>
              <a:rPr lang="de-DE" sz="2400" dirty="0"/>
              <a:t>	</a:t>
            </a:r>
            <a:r>
              <a:rPr lang="de-DE" dirty="0"/>
              <a:t>oder </a:t>
            </a:r>
          </a:p>
          <a:p>
            <a:pPr marL="1143000" lvl="1">
              <a:buFont typeface="Arial" charset="0"/>
              <a:buChar char="•"/>
            </a:pPr>
            <a:r>
              <a:rPr lang="de-DE" sz="1800" i="1" dirty="0"/>
              <a:t>sonstige nicht näher bezeichnete Persönlichkeits- und                               Verhaltensstörung</a:t>
            </a:r>
            <a:r>
              <a:rPr lang="de-DE" sz="1800" dirty="0"/>
              <a:t> (F68.8) </a:t>
            </a:r>
            <a:endParaRPr lang="de-DE" sz="2000" dirty="0"/>
          </a:p>
          <a:p>
            <a:r>
              <a:rPr lang="de-DE" dirty="0"/>
              <a:t>	möglich.</a:t>
            </a:r>
          </a:p>
          <a:p>
            <a:pPr marL="342900" indent="-342900">
              <a:buFont typeface="Arial" charset="0"/>
              <a:buChar char="•"/>
            </a:pPr>
            <a:endParaRPr lang="de-DE" dirty="0"/>
          </a:p>
          <a:p>
            <a:pPr marL="342900" indent="-342900">
              <a:buFont typeface="Arial" charset="0"/>
              <a:buChar char="•"/>
            </a:pPr>
            <a:r>
              <a:rPr lang="de-DE" dirty="0"/>
              <a:t>Pathologisches Glücksspiel (F63.0)</a:t>
            </a:r>
          </a:p>
          <a:p>
            <a:endParaRPr lang="de-DE" dirty="0"/>
          </a:p>
        </p:txBody>
      </p:sp>
      <p:sp>
        <p:nvSpPr>
          <p:cNvPr id="7" name="Textplatzhalter 3"/>
          <p:cNvSpPr>
            <a:spLocks noGrp="1"/>
          </p:cNvSpPr>
          <p:nvPr>
            <p:ph type="body" sz="quarter" idx="12"/>
          </p:nvPr>
        </p:nvSpPr>
        <p:spPr>
          <a:xfrm>
            <a:off x="914399" y="5595896"/>
            <a:ext cx="10360135" cy="353565"/>
          </a:xfrm>
        </p:spPr>
        <p:txBody>
          <a:bodyPr/>
          <a:lstStyle/>
          <a:p>
            <a:r>
              <a:rPr lang="de-DE" sz="1400" dirty="0"/>
              <a:t>(World Health </a:t>
            </a:r>
            <a:r>
              <a:rPr lang="de-DE" sz="1400" dirty="0" err="1"/>
              <a:t>Organization</a:t>
            </a:r>
            <a:r>
              <a:rPr lang="de-DE" sz="1400" dirty="0"/>
              <a:t>, 2019)</a:t>
            </a:r>
          </a:p>
        </p:txBody>
      </p:sp>
      <p:pic>
        <p:nvPicPr>
          <p:cNvPr id="8" name="Bild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9334" y="2446250"/>
            <a:ext cx="2245200" cy="3958992"/>
          </a:xfrm>
          <a:prstGeom prst="rect">
            <a:avLst/>
          </a:prstGeom>
        </p:spPr>
      </p:pic>
    </p:spTree>
    <p:extLst>
      <p:ext uri="{BB962C8B-B14F-4D97-AF65-F5344CB8AC3E}">
        <p14:creationId xmlns:p14="http://schemas.microsoft.com/office/powerpoint/2010/main" val="754547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4043"/>
            <a:ext cx="10377598" cy="523220"/>
          </a:xfrm>
        </p:spPr>
        <p:txBody>
          <a:bodyPr/>
          <a:lstStyle/>
          <a:p>
            <a:r>
              <a:rPr lang="de-DE" dirty="0"/>
              <a:t>DSM-V</a:t>
            </a:r>
          </a:p>
        </p:txBody>
      </p:sp>
      <p:sp>
        <p:nvSpPr>
          <p:cNvPr id="3" name="Textplatzhalter 2"/>
          <p:cNvSpPr>
            <a:spLocks noGrp="1"/>
          </p:cNvSpPr>
          <p:nvPr>
            <p:ph type="body" sz="quarter" idx="11"/>
          </p:nvPr>
        </p:nvSpPr>
        <p:spPr>
          <a:xfrm>
            <a:off x="905666" y="1267931"/>
            <a:ext cx="10377599" cy="4450861"/>
          </a:xfrm>
        </p:spPr>
        <p:txBody>
          <a:bodyPr/>
          <a:lstStyle/>
          <a:p>
            <a:r>
              <a:rPr lang="de-DE" sz="1600" dirty="0"/>
              <a:t>Gaming </a:t>
            </a:r>
            <a:r>
              <a:rPr lang="de-DE" sz="1600" dirty="0" err="1"/>
              <a:t>Disorder</a:t>
            </a:r>
            <a:r>
              <a:rPr lang="de-DE" sz="1600" dirty="0"/>
              <a:t> wurde als Forschungsdiagnose eingeführt</a:t>
            </a:r>
          </a:p>
          <a:p>
            <a:endParaRPr lang="de-DE" sz="1400" dirty="0"/>
          </a:p>
          <a:p>
            <a:r>
              <a:rPr lang="de-DE" sz="1600" u="sng" dirty="0"/>
              <a:t>Diagnosekriterien</a:t>
            </a:r>
          </a:p>
          <a:p>
            <a:r>
              <a:rPr lang="de-DE" sz="1600" dirty="0"/>
              <a:t>Dauerhafte und wiederkehrende Nutzung des Internets, die zu klinisch bedeutsamer Weise zu Beeinträchtigungen oder Leiden führt, mindestens fünf Kriterien über einen Zeitraum von 12 Monaten</a:t>
            </a:r>
          </a:p>
          <a:p>
            <a:endParaRPr lang="de-DE" sz="1600" dirty="0"/>
          </a:p>
          <a:p>
            <a:pPr marL="285750" lvl="0" indent="-285750">
              <a:buFont typeface="Arial" charset="0"/>
              <a:buChar char="•"/>
            </a:pPr>
            <a:r>
              <a:rPr lang="de-DE" sz="1600" dirty="0">
                <a:solidFill>
                  <a:schemeClr val="tx2"/>
                </a:solidFill>
              </a:rPr>
              <a:t>Übermäßige Beschäftigung </a:t>
            </a:r>
            <a:r>
              <a:rPr lang="de-DE" sz="1600" dirty="0"/>
              <a:t>mit Internetspielen</a:t>
            </a:r>
          </a:p>
          <a:p>
            <a:pPr marL="285750" lvl="0" indent="-285750">
              <a:buFont typeface="Arial" charset="0"/>
              <a:buChar char="•"/>
            </a:pPr>
            <a:r>
              <a:rPr lang="de-DE" sz="1600" dirty="0"/>
              <a:t>Entzugssymptomatik (z.B. Reizbarkeit, Ängstlichkeit, Traurigkeit)</a:t>
            </a:r>
          </a:p>
          <a:p>
            <a:pPr marL="285750" lvl="0" indent="-285750">
              <a:buFont typeface="Arial" charset="0"/>
              <a:buChar char="•"/>
            </a:pPr>
            <a:r>
              <a:rPr lang="de-DE" sz="1600" dirty="0"/>
              <a:t>Toleranzentwicklung</a:t>
            </a:r>
          </a:p>
          <a:p>
            <a:pPr marL="285750" lvl="0" indent="-285750">
              <a:buFont typeface="Arial" charset="0"/>
              <a:buChar char="•"/>
            </a:pPr>
            <a:r>
              <a:rPr lang="de-DE" sz="1600" dirty="0"/>
              <a:t>Erfolglose Kontrollversuche</a:t>
            </a:r>
          </a:p>
          <a:p>
            <a:pPr marL="285750" lvl="0" indent="-285750">
              <a:buFont typeface="Arial" charset="0"/>
              <a:buChar char="•"/>
            </a:pPr>
            <a:r>
              <a:rPr lang="de-DE" sz="1600" dirty="0"/>
              <a:t>Interessenverlust an früheren Hobbys und Freizeitbeschäftigungen</a:t>
            </a:r>
          </a:p>
          <a:p>
            <a:pPr marL="285750" lvl="0" indent="-285750">
              <a:buFont typeface="Arial" charset="0"/>
              <a:buChar char="•"/>
            </a:pPr>
            <a:r>
              <a:rPr lang="de-DE" sz="1600" dirty="0"/>
              <a:t>Fortgeführtes exzessives Spielen trotz Einsicht in die psychosozialen Folgen</a:t>
            </a:r>
          </a:p>
          <a:p>
            <a:pPr marL="285750" lvl="0" indent="-285750">
              <a:buFont typeface="Arial" charset="0"/>
              <a:buChar char="•"/>
            </a:pPr>
            <a:r>
              <a:rPr lang="de-DE" sz="1600" dirty="0"/>
              <a:t>Täuschen von Familienangehörigen oder anderen bezüglich des Umfangs</a:t>
            </a:r>
          </a:p>
          <a:p>
            <a:pPr marL="285750" lvl="0" indent="-285750">
              <a:buFont typeface="Arial" charset="0"/>
              <a:buChar char="•"/>
            </a:pPr>
            <a:r>
              <a:rPr lang="de-DE" sz="1600" dirty="0"/>
              <a:t>Spielen, um eine negativen Stimmungslage zu regulieren</a:t>
            </a:r>
          </a:p>
          <a:p>
            <a:pPr marL="285750" lvl="0" indent="-285750">
              <a:buFont typeface="Arial" charset="0"/>
              <a:buChar char="•"/>
            </a:pPr>
            <a:r>
              <a:rPr lang="de-DE" sz="1600" dirty="0"/>
              <a:t>Gefährdung oder Verlust wichtiger Beziehungen</a:t>
            </a:r>
          </a:p>
          <a:p>
            <a:endParaRPr lang="de-DE" sz="1600" dirty="0"/>
          </a:p>
          <a:p>
            <a:endParaRPr lang="de-DE" sz="1600" dirty="0"/>
          </a:p>
          <a:p>
            <a:r>
              <a:rPr lang="de-DE" sz="1600" dirty="0"/>
              <a:t>Gambling </a:t>
            </a:r>
            <a:r>
              <a:rPr lang="de-DE" sz="1600" dirty="0" err="1"/>
              <a:t>Disorder</a:t>
            </a:r>
            <a:r>
              <a:rPr lang="de-DE" sz="1600" dirty="0"/>
              <a:t> weiterhin separates Konstrukt</a:t>
            </a:r>
          </a:p>
        </p:txBody>
      </p:sp>
      <p:sp>
        <p:nvSpPr>
          <p:cNvPr id="4" name="Textplatzhalter 3"/>
          <p:cNvSpPr>
            <a:spLocks noGrp="1"/>
          </p:cNvSpPr>
          <p:nvPr>
            <p:ph type="body" sz="quarter" idx="12"/>
          </p:nvPr>
        </p:nvSpPr>
        <p:spPr>
          <a:xfrm>
            <a:off x="914399" y="5949461"/>
            <a:ext cx="10360135" cy="353565"/>
          </a:xfrm>
        </p:spPr>
        <p:txBody>
          <a:bodyPr/>
          <a:lstStyle/>
          <a:p>
            <a:r>
              <a:rPr lang="de-DE" sz="1400" dirty="0"/>
              <a:t>(American </a:t>
            </a:r>
            <a:r>
              <a:rPr lang="de-DE" sz="1400" dirty="0" err="1"/>
              <a:t>Psychiatric</a:t>
            </a:r>
            <a:r>
              <a:rPr lang="de-DE" sz="1400" dirty="0"/>
              <a:t> </a:t>
            </a:r>
            <a:r>
              <a:rPr lang="de-DE" sz="1400" dirty="0" err="1"/>
              <a:t>Association</a:t>
            </a:r>
            <a:r>
              <a:rPr lang="de-DE" sz="1400" dirty="0"/>
              <a:t>, 2013)</a:t>
            </a:r>
          </a:p>
        </p:txBody>
      </p:sp>
      <p:sp>
        <p:nvSpPr>
          <p:cNvPr id="5" name="Foliennummernplatzhalter 4"/>
          <p:cNvSpPr>
            <a:spLocks noGrp="1"/>
          </p:cNvSpPr>
          <p:nvPr>
            <p:ph type="sldNum" sz="quarter" idx="10"/>
          </p:nvPr>
        </p:nvSpPr>
        <p:spPr/>
        <p:txBody>
          <a:bodyPr/>
          <a:lstStyle/>
          <a:p>
            <a:pPr marL="25400">
              <a:lnSpc>
                <a:spcPts val="1425"/>
              </a:lnSpc>
            </a:pPr>
            <a:fld id="{81D60167-4931-47E6-BA6A-407CBD079E47}" type="slidenum">
              <a:rPr lang="de-DE" spc="120" smtClean="0"/>
              <a:pPr marL="25400">
                <a:lnSpc>
                  <a:spcPts val="1425"/>
                </a:lnSpc>
              </a:pPr>
              <a:t>9</a:t>
            </a:fld>
            <a:endParaRPr lang="de-DE" spc="120" dirty="0"/>
          </a:p>
        </p:txBody>
      </p:sp>
      <p:pic>
        <p:nvPicPr>
          <p:cNvPr id="8" name="Bild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2986" y="3093156"/>
            <a:ext cx="2109012" cy="3209870"/>
          </a:xfrm>
          <a:prstGeom prst="rect">
            <a:avLst/>
          </a:prstGeom>
        </p:spPr>
      </p:pic>
    </p:spTree>
    <p:extLst>
      <p:ext uri="{BB962C8B-B14F-4D97-AF65-F5344CB8AC3E}">
        <p14:creationId xmlns:p14="http://schemas.microsoft.com/office/powerpoint/2010/main" val="785479054"/>
      </p:ext>
    </p:extLst>
  </p:cSld>
  <p:clrMapOvr>
    <a:masterClrMapping/>
  </p:clrMapOvr>
</p:sld>
</file>

<file path=ppt/theme/theme1.xml><?xml version="1.0" encoding="utf-8"?>
<a:theme xmlns:a="http://schemas.openxmlformats.org/drawingml/2006/main" name="Office Theme">
  <a:themeElements>
    <a:clrScheme name="OBG">
      <a:dk1>
        <a:srgbClr val="2A2E33"/>
      </a:dk1>
      <a:lt1>
        <a:srgbClr val="FEFFFE"/>
      </a:lt1>
      <a:dk2>
        <a:srgbClr val="2A2E33"/>
      </a:dk2>
      <a:lt2>
        <a:srgbClr val="FEFFFE"/>
      </a:lt2>
      <a:accent1>
        <a:srgbClr val="1E90D9"/>
      </a:accent1>
      <a:accent2>
        <a:srgbClr val="84C47E"/>
      </a:accent2>
      <a:accent3>
        <a:srgbClr val="F69F15"/>
      </a:accent3>
      <a:accent4>
        <a:srgbClr val="9CC4E7"/>
      </a:accent4>
      <a:accent5>
        <a:srgbClr val="E0EDF7"/>
      </a:accent5>
      <a:accent6>
        <a:srgbClr val="BBDCB5"/>
      </a:accent6>
      <a:hlink>
        <a:srgbClr val="1E90D9"/>
      </a:hlink>
      <a:folHlink>
        <a:srgbClr val="84C47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190723_OB_PPT_Template_Vorlage" id="{FC7E65B6-888B-2C48-9812-187D0C791654}" vid="{FBEDBF36-A0F4-CC42-8477-EFEE607A43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B761E2D65B3941BDFB092A8E532AFA" ma:contentTypeVersion="10" ma:contentTypeDescription="Create a new document." ma:contentTypeScope="" ma:versionID="1e889621fee4a1d604e3bc777c17fdfe">
  <xsd:schema xmlns:xsd="http://www.w3.org/2001/XMLSchema" xmlns:xs="http://www.w3.org/2001/XMLSchema" xmlns:p="http://schemas.microsoft.com/office/2006/metadata/properties" xmlns:ns2="e4c1955e-1a29-4d85-8bad-a1ce7eed37a8" xmlns:ns3="c675eda3-37a7-4c18-aa77-67ff952e0e59" targetNamespace="http://schemas.microsoft.com/office/2006/metadata/properties" ma:root="true" ma:fieldsID="ce8372fe0319db4d048475ef0cbe3f8e" ns2:_="" ns3:_="">
    <xsd:import namespace="e4c1955e-1a29-4d85-8bad-a1ce7eed37a8"/>
    <xsd:import namespace="c675eda3-37a7-4c18-aa77-67ff952e0e5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c1955e-1a29-4d85-8bad-a1ce7eed37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75eda3-37a7-4c18-aa77-67ff952e0e5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FC6B23-0DC4-4098-8668-EF10FC90E19A}">
  <ds:schemaRefs>
    <ds:schemaRef ds:uri="http://schemas.microsoft.com/sharepoint/v3/contenttype/forms"/>
  </ds:schemaRefs>
</ds:datastoreItem>
</file>

<file path=customXml/itemProps2.xml><?xml version="1.0" encoding="utf-8"?>
<ds:datastoreItem xmlns:ds="http://schemas.openxmlformats.org/officeDocument/2006/customXml" ds:itemID="{1A59C065-40C9-4E90-8518-4500E161010E}">
  <ds:schemaRefs>
    <ds:schemaRef ds:uri="http://schemas.openxmlformats.org/package/2006/metadata/core-properties"/>
    <ds:schemaRef ds:uri="http://purl.org/dc/dcmitype/"/>
    <ds:schemaRef ds:uri="http://schemas.microsoft.com/office/infopath/2007/PartnerControls"/>
    <ds:schemaRef ds:uri="e4c1955e-1a29-4d85-8bad-a1ce7eed37a8"/>
    <ds:schemaRef ds:uri="http://purl.org/dc/elements/1.1/"/>
    <ds:schemaRef ds:uri="http://schemas.microsoft.com/office/2006/documentManagement/types"/>
    <ds:schemaRef ds:uri="http://purl.org/dc/terms/"/>
    <ds:schemaRef ds:uri="c675eda3-37a7-4c18-aa77-67ff952e0e59"/>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53E438E-CA0E-4886-8762-7BF0ABA909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c1955e-1a29-4d85-8bad-a1ce7eed37a8"/>
    <ds:schemaRef ds:uri="c675eda3-37a7-4c18-aa77-67ff952e0e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4359</Words>
  <Application>Microsoft Office PowerPoint</Application>
  <PresentationFormat>Breitbild</PresentationFormat>
  <Paragraphs>329</Paragraphs>
  <Slides>45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45</vt:i4>
      </vt:variant>
    </vt:vector>
  </HeadingPairs>
  <TitlesOfParts>
    <vt:vector size="51" baseType="lpstr">
      <vt:lpstr>Arial</vt:lpstr>
      <vt:lpstr>Calibri</vt:lpstr>
      <vt:lpstr>CalibriLight</vt:lpstr>
      <vt:lpstr>Roboto</vt:lpstr>
      <vt:lpstr>Times New Roman</vt:lpstr>
      <vt:lpstr>Office Theme</vt:lpstr>
      <vt:lpstr>Pathologischer Medienkonsum und Computerspielsucht</vt:lpstr>
      <vt:lpstr>Gliederung</vt:lpstr>
      <vt:lpstr>Einführung</vt:lpstr>
      <vt:lpstr>PowerPoint-Präsentation</vt:lpstr>
      <vt:lpstr>PowerPoint-Präsentation</vt:lpstr>
      <vt:lpstr>Häufigkeit des Computerspielens und der Nutzung des Internets bei 18- bis 25-jährigen jungen Erwachsenen</vt:lpstr>
      <vt:lpstr>Klassifikation</vt:lpstr>
      <vt:lpstr>ICD-10</vt:lpstr>
      <vt:lpstr>DSM-V</vt:lpstr>
      <vt:lpstr>ICD-11</vt:lpstr>
      <vt:lpstr>PowerPoint-Präsentation</vt:lpstr>
      <vt:lpstr>Weitere Internetbezogene Störungen im ICD-11</vt:lpstr>
      <vt:lpstr>Prävalenz und Komorbidität</vt:lpstr>
      <vt:lpstr>Prävalenzen</vt:lpstr>
      <vt:lpstr>PowerPoint-Präsentation</vt:lpstr>
      <vt:lpstr>Entwicklungen während der Corona-Pandemie</vt:lpstr>
      <vt:lpstr>Komorbiditäten</vt:lpstr>
      <vt:lpstr>Ätiologische Modelle</vt:lpstr>
      <vt:lpstr>Ätiologische Modelle</vt:lpstr>
      <vt:lpstr>Vulnerabilitäts-Prozessmodell der Internet- und Computerspielsucht (VP-IC) </vt:lpstr>
      <vt:lpstr>An Interaction of Person-Affect-Cognition-Execution (I-PACE) model </vt:lpstr>
      <vt:lpstr>Prädisponierende Faktoren</vt:lpstr>
      <vt:lpstr>PowerPoint-Präsentation</vt:lpstr>
      <vt:lpstr>PowerPoint-Präsentation</vt:lpstr>
      <vt:lpstr>Diagnoseinstrumente</vt:lpstr>
      <vt:lpstr>PowerPoint-Präsentation</vt:lpstr>
      <vt:lpstr>Assessment of Criteria for Specific Internet-use Disorders (ACSID-11)</vt:lpstr>
      <vt:lpstr>Behandlungsansätze</vt:lpstr>
      <vt:lpstr>Behandlungssettings</vt:lpstr>
      <vt:lpstr>Therapiephasen</vt:lpstr>
      <vt:lpstr>Manuale für die ambulante Behandlung</vt:lpstr>
      <vt:lpstr>Präventive Angebote</vt:lpstr>
      <vt:lpstr>Medienkompetenz-Gruppe</vt:lpstr>
      <vt:lpstr>Beispielanamnesen</vt:lpstr>
      <vt:lpstr>PowerPoint-Präsentation</vt:lpstr>
      <vt:lpstr>PowerPoint-Präsentation</vt:lpstr>
      <vt:lpstr>Aufbau und Struktur der Gruppentherapie</vt:lpstr>
      <vt:lpstr>Abschluss und Take-Home-Message</vt:lpstr>
      <vt:lpstr>PowerPoint-Präsentation</vt:lpstr>
      <vt:lpstr>Quellenverzeichnis </vt:lpstr>
      <vt:lpstr>PowerPoint-Präsentation</vt:lpstr>
      <vt:lpstr>PowerPoint-Präsentation</vt:lpstr>
      <vt:lpstr>PowerPoint-Präsentation</vt:lpstr>
      <vt:lpstr>Vielen Dank für Ihre Aufmerksamkeit!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 steht ein Präsentationstitel in  ein bis zwei Zeilen</dc:title>
  <dc:creator>Ruth Gardiner</dc:creator>
  <cp:lastModifiedBy>Baumgartner, Blanda</cp:lastModifiedBy>
  <cp:revision>168</cp:revision>
  <cp:lastPrinted>2021-04-21T11:26:03Z</cp:lastPrinted>
  <dcterms:created xsi:type="dcterms:W3CDTF">2019-08-21T15:20:43Z</dcterms:created>
  <dcterms:modified xsi:type="dcterms:W3CDTF">2024-09-24T15:58:30Z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2019-07-16T00:00:00Z</vt:filetime>
  </property>
  <property fmtid="{D5CDD505-2E9C-101B-9397-08002B2CF9AE}" pid="3" name="Creator">
    <vt:lpwstr>Adobe InDesign 14.0 (Macintosh)</vt:lpwstr>
  </property>
  <property fmtid="{D5CDD505-2E9C-101B-9397-08002B2CF9AE}" pid="4" name="LastSaved">
    <vt:filetime>2019-07-17T00:00:00Z</vt:filetime>
  </property>
  <property fmtid="{D5CDD505-2E9C-101B-9397-08002B2CF9AE}" pid="5" name="ContentTypeId">
    <vt:lpwstr>0x010100D3B761E2D65B3941BDFB092A8E532AFA</vt:lpwstr>
  </property>
</Properties>
</file>